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8" r:id="rId6"/>
    <p:sldId id="263" r:id="rId7"/>
    <p:sldId id="264" r:id="rId8"/>
    <p:sldId id="269" r:id="rId9"/>
    <p:sldId id="259" r:id="rId10"/>
    <p:sldId id="265" r:id="rId11"/>
    <p:sldId id="260" r:id="rId12"/>
    <p:sldId id="261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-4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58427E4-CD47-4993-9B99-60FA3CE1D22D}" type="datetimeFigureOut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681DA6C-BECC-42ED-8837-ED79FDB97D4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462" y="4522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Flow Cell Batteries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7732" y="3411348"/>
            <a:ext cx="9144000" cy="1655762"/>
          </a:xfrm>
        </p:spPr>
        <p:txBody>
          <a:bodyPr/>
          <a:lstStyle/>
          <a:p>
            <a:r>
              <a:rPr lang="en-US" dirty="0" smtClean="0"/>
              <a:t>By Perren Delaney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8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Cell Battery – Disadvantages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</a:t>
            </a:r>
            <a:endParaRPr lang="en-US" dirty="0"/>
          </a:p>
          <a:p>
            <a:r>
              <a:rPr lang="en-US" dirty="0" smtClean="0"/>
              <a:t>Low </a:t>
            </a:r>
            <a:r>
              <a:rPr lang="en-US" dirty="0"/>
              <a:t>energy density </a:t>
            </a:r>
          </a:p>
          <a:p>
            <a:r>
              <a:rPr lang="en-US" dirty="0" smtClean="0"/>
              <a:t>Not </a:t>
            </a:r>
            <a:r>
              <a:rPr lang="en-US" dirty="0"/>
              <a:t>commercially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8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Cell Batteries in </a:t>
            </a:r>
            <a:br>
              <a:rPr lang="en-US" dirty="0"/>
            </a:br>
            <a:r>
              <a:rPr lang="en-US" dirty="0"/>
              <a:t>Modern </a:t>
            </a:r>
            <a:r>
              <a:rPr lang="en-US" dirty="0" smtClean="0"/>
              <a:t>Applications </a:t>
            </a:r>
            <a:endParaRPr lang="en-US" dirty="0"/>
          </a:p>
        </p:txBody>
      </p:sp>
      <p:pic>
        <p:nvPicPr>
          <p:cNvPr id="6" name="Picture 5" descr="bodo_2014030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99" y="3492955"/>
            <a:ext cx="5884333" cy="279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8" y="1777998"/>
            <a:ext cx="4682066" cy="43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Cell Batteries in </a:t>
            </a:r>
            <a:br>
              <a:rPr lang="en-US" dirty="0"/>
            </a:br>
            <a:r>
              <a:rPr lang="en-US" dirty="0"/>
              <a:t>Modern </a:t>
            </a:r>
            <a:r>
              <a:rPr lang="en-US" dirty="0" smtClean="0"/>
              <a:t>Applications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1" y="1671492"/>
            <a:ext cx="6244166" cy="26366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402" y="2888760"/>
            <a:ext cx="5179765" cy="34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92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Cell Batteries in </a:t>
            </a:r>
            <a:br>
              <a:rPr lang="en-US" dirty="0"/>
            </a:br>
            <a:r>
              <a:rPr lang="en-US" dirty="0"/>
              <a:t>Modern Applications </a:t>
            </a:r>
          </a:p>
        </p:txBody>
      </p:sp>
      <p:pic>
        <p:nvPicPr>
          <p:cNvPr id="6" name="Picture 5" descr="Screen Shot 2016-04-29 at 7.57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1714499"/>
            <a:ext cx="6515100" cy="45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Flow Cell Batteries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6" y="1968500"/>
            <a:ext cx="4318001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6" y="2915819"/>
            <a:ext cx="6159500" cy="34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Flow Cell Battery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4" y="1693332"/>
            <a:ext cx="3958167" cy="3515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832" y="2895768"/>
            <a:ext cx="5884334" cy="33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9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Flow Battery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710268"/>
            <a:ext cx="9793817" cy="3931920"/>
          </a:xfrm>
        </p:spPr>
        <p:txBody>
          <a:bodyPr/>
          <a:lstStyle/>
          <a:p>
            <a:r>
              <a:rPr lang="en-US" dirty="0" smtClean="0"/>
              <a:t>A flow battery is a fully rechargeable electrical energy storage device where fluids containing the active materials are pumped through a cell, promoting reduction/oxidation on both sides of an ion-exchange membrane, resulting in an electrical potential.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34" y="3352280"/>
            <a:ext cx="5291666" cy="29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A Flow Battery Work?</a:t>
            </a:r>
            <a:endParaRPr lang="en-US" dirty="0"/>
          </a:p>
        </p:txBody>
      </p:sp>
      <p:pic>
        <p:nvPicPr>
          <p:cNvPr id="3" name="Picture 2" descr="Screen Shot 2016-04-29 at 8.2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4946650"/>
            <a:ext cx="3835400" cy="128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1722967"/>
            <a:ext cx="658283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4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– Flow Cell Battery</a:t>
            </a:r>
            <a:endParaRPr lang="en-US" dirty="0"/>
          </a:p>
        </p:txBody>
      </p:sp>
      <p:pic>
        <p:nvPicPr>
          <p:cNvPr id="4" name="Picture 3" descr="Screen Shot 2016-04-29 at 8.0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1841499"/>
            <a:ext cx="9271000" cy="42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Zinc-Bromine Battery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4" y="1824337"/>
            <a:ext cx="5425874" cy="344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67" y="3481916"/>
            <a:ext cx="5588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Cell Batteries </a:t>
            </a:r>
            <a:endParaRPr lang="en-US" dirty="0"/>
          </a:p>
        </p:txBody>
      </p:sp>
      <p:pic>
        <p:nvPicPr>
          <p:cNvPr id="6" name="Picture 5" descr="Screen Shot 2016-04-29 at 7.5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93333"/>
            <a:ext cx="5367867" cy="4720165"/>
          </a:xfrm>
          <a:prstGeom prst="rect">
            <a:avLst/>
          </a:prstGeom>
        </p:spPr>
      </p:pic>
      <p:pic>
        <p:nvPicPr>
          <p:cNvPr id="7" name="Picture 6" descr="Screen Shot 2016-04-29 at 8.2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1720850"/>
            <a:ext cx="3837518" cy="29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29 at 8.2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678515"/>
            <a:ext cx="4984482" cy="3888317"/>
          </a:xfrm>
          <a:prstGeom prst="rect">
            <a:avLst/>
          </a:prstGeom>
        </p:spPr>
      </p:pic>
      <p:pic>
        <p:nvPicPr>
          <p:cNvPr id="5" name="Picture 4" descr="Screen Shot 2016-04-29 at 11.3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65" y="1751541"/>
            <a:ext cx="5647267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6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Cell Battery-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service life</a:t>
            </a:r>
          </a:p>
          <a:p>
            <a:r>
              <a:rPr lang="en-US" dirty="0" smtClean="0"/>
              <a:t>No standby loss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Recyclability &amp; Safety</a:t>
            </a:r>
          </a:p>
          <a:p>
            <a:r>
              <a:rPr lang="en-US" dirty="0" smtClean="0"/>
              <a:t>Charging characteristics</a:t>
            </a:r>
          </a:p>
          <a:p>
            <a:r>
              <a:rPr lang="en-US" dirty="0" smtClean="0"/>
              <a:t>Modularity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47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869</TotalTime>
  <Words>130</Words>
  <Application>Microsoft Macintosh PowerPoint</Application>
  <PresentationFormat>Custom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Capital</vt:lpstr>
      <vt:lpstr>Flow Cell Batteries</vt:lpstr>
      <vt:lpstr>History of Flow Cell Battery</vt:lpstr>
      <vt:lpstr>What is a Flow Battery Cell?</vt:lpstr>
      <vt:lpstr>How Does A Flow Battery Work?</vt:lpstr>
      <vt:lpstr>Cross Section – Flow Cell Battery</vt:lpstr>
      <vt:lpstr>Zinc-Bromine Battery</vt:lpstr>
      <vt:lpstr>Flow Cell Batteries </vt:lpstr>
      <vt:lpstr>PowerPoint Presentation</vt:lpstr>
      <vt:lpstr>Flow Cell Battery- Benefits</vt:lpstr>
      <vt:lpstr>Flow Cell Battery – Disadvantages </vt:lpstr>
      <vt:lpstr>Flow Cell Batteries in  Modern Applications </vt:lpstr>
      <vt:lpstr>Flow Cell Batteries in  Modern Applications </vt:lpstr>
      <vt:lpstr>Flow Cell Batteries in  Modern Applications </vt:lpstr>
      <vt:lpstr>Future of Flow Cell Batteries</vt:lpstr>
    </vt:vector>
  </TitlesOfParts>
  <Company>University of Illinois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Circulation SHL03</dc:creator>
  <cp:lastModifiedBy>Perren Delaney</cp:lastModifiedBy>
  <cp:revision>14</cp:revision>
  <dcterms:created xsi:type="dcterms:W3CDTF">2016-04-29T00:22:24Z</dcterms:created>
  <dcterms:modified xsi:type="dcterms:W3CDTF">2016-04-29T18:02:15Z</dcterms:modified>
</cp:coreProperties>
</file>