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2" r:id="rId4"/>
    <p:sldId id="263" r:id="rId5"/>
    <p:sldId id="259" r:id="rId6"/>
    <p:sldId id="261" r:id="rId7"/>
    <p:sldId id="257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E7BA4-ACCD-40A4-942B-B9992410A2A0}" v="180" dt="2021-05-05T18:32:38.7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3359" autoAdjust="0"/>
  </p:normalViewPr>
  <p:slideViewPr>
    <p:cSldViewPr snapToGrid="0">
      <p:cViewPr varScale="1">
        <p:scale>
          <a:sx n="123" d="100"/>
          <a:sy n="123" d="100"/>
        </p:scale>
        <p:origin x="774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Mulshine" userId="8fd268bf5a8a0d83" providerId="LiveId" clId="{20FE7BA4-ACCD-40A4-942B-B9992410A2A0}"/>
    <pc:docChg chg="undo custSel addSld delSld modSld sldOrd">
      <pc:chgData name="Eric Mulshine" userId="8fd268bf5a8a0d83" providerId="LiveId" clId="{20FE7BA4-ACCD-40A4-942B-B9992410A2A0}" dt="2021-05-05T18:32:38.769" v="9496"/>
      <pc:docMkLst>
        <pc:docMk/>
      </pc:docMkLst>
      <pc:sldChg chg="addSp modSp mod">
        <pc:chgData name="Eric Mulshine" userId="8fd268bf5a8a0d83" providerId="LiveId" clId="{20FE7BA4-ACCD-40A4-942B-B9992410A2A0}" dt="2021-05-05T18:24:58.135" v="9306" actId="20577"/>
        <pc:sldMkLst>
          <pc:docMk/>
          <pc:sldMk cId="525829122" sldId="256"/>
        </pc:sldMkLst>
        <pc:spChg chg="mod">
          <ac:chgData name="Eric Mulshine" userId="8fd268bf5a8a0d83" providerId="LiveId" clId="{20FE7BA4-ACCD-40A4-942B-B9992410A2A0}" dt="2021-05-05T18:24:58.135" v="9306" actId="20577"/>
          <ac:spMkLst>
            <pc:docMk/>
            <pc:sldMk cId="525829122" sldId="256"/>
            <ac:spMk id="2" creationId="{103C2432-66E6-44E9-B674-1C49D6AE4A10}"/>
          </ac:spMkLst>
        </pc:spChg>
        <pc:spChg chg="mod">
          <ac:chgData name="Eric Mulshine" userId="8fd268bf5a8a0d83" providerId="LiveId" clId="{20FE7BA4-ACCD-40A4-942B-B9992410A2A0}" dt="2021-05-05T18:18:45.242" v="9187" actId="14100"/>
          <ac:spMkLst>
            <pc:docMk/>
            <pc:sldMk cId="525829122" sldId="256"/>
            <ac:spMk id="3" creationId="{ABDF787C-75C8-4A87-980D-7622A7495995}"/>
          </ac:spMkLst>
        </pc:spChg>
        <pc:cxnChg chg="add mod">
          <ac:chgData name="Eric Mulshine" userId="8fd268bf5a8a0d83" providerId="LiveId" clId="{20FE7BA4-ACCD-40A4-942B-B9992410A2A0}" dt="2021-05-05T18:21:30.130" v="9216" actId="14100"/>
          <ac:cxnSpMkLst>
            <pc:docMk/>
            <pc:sldMk cId="525829122" sldId="256"/>
            <ac:cxnSpMk id="4" creationId="{15AAA1CB-C2FD-4A08-A177-1C016E5C54AB}"/>
          </ac:cxnSpMkLst>
        </pc:cxnChg>
      </pc:sldChg>
      <pc:sldChg chg="addSp modSp mod">
        <pc:chgData name="Eric Mulshine" userId="8fd268bf5a8a0d83" providerId="LiveId" clId="{20FE7BA4-ACCD-40A4-942B-B9992410A2A0}" dt="2021-05-05T18:20:39.153" v="9207" actId="14100"/>
        <pc:sldMkLst>
          <pc:docMk/>
          <pc:sldMk cId="4260512607" sldId="257"/>
        </pc:sldMkLst>
        <pc:spChg chg="mod">
          <ac:chgData name="Eric Mulshine" userId="8fd268bf5a8a0d83" providerId="LiveId" clId="{20FE7BA4-ACCD-40A4-942B-B9992410A2A0}" dt="2021-05-05T18:20:31.738" v="9203" actId="1076"/>
          <ac:spMkLst>
            <pc:docMk/>
            <pc:sldMk cId="4260512607" sldId="257"/>
            <ac:spMk id="2" creationId="{4CDE7ED3-405C-402D-890D-70508491AEEF}"/>
          </ac:spMkLst>
        </pc:spChg>
        <pc:spChg chg="mod">
          <ac:chgData name="Eric Mulshine" userId="8fd268bf5a8a0d83" providerId="LiveId" clId="{20FE7BA4-ACCD-40A4-942B-B9992410A2A0}" dt="2021-05-05T18:20:39.153" v="9207" actId="14100"/>
          <ac:spMkLst>
            <pc:docMk/>
            <pc:sldMk cId="4260512607" sldId="257"/>
            <ac:spMk id="3" creationId="{CA2ACA36-E5BE-4CCB-B9B4-D850115D801A}"/>
          </ac:spMkLst>
        </pc:spChg>
        <pc:spChg chg="mod">
          <ac:chgData name="Eric Mulshine" userId="8fd268bf5a8a0d83" providerId="LiveId" clId="{20FE7BA4-ACCD-40A4-942B-B9992410A2A0}" dt="2021-05-05T15:01:11.998" v="4476" actId="1076"/>
          <ac:spMkLst>
            <pc:docMk/>
            <pc:sldMk cId="4260512607" sldId="257"/>
            <ac:spMk id="9" creationId="{077BEE04-6FB1-4186-8438-11175310DFC9}"/>
          </ac:spMkLst>
        </pc:spChg>
        <pc:spChg chg="add mod">
          <ac:chgData name="Eric Mulshine" userId="8fd268bf5a8a0d83" providerId="LiveId" clId="{20FE7BA4-ACCD-40A4-942B-B9992410A2A0}" dt="2021-05-05T17:53:57.365" v="8522"/>
          <ac:spMkLst>
            <pc:docMk/>
            <pc:sldMk cId="4260512607" sldId="257"/>
            <ac:spMk id="11" creationId="{2CAF4361-9CDB-4C89-B946-4CADC32E4218}"/>
          </ac:spMkLst>
        </pc:spChg>
        <pc:cxnChg chg="add mod">
          <ac:chgData name="Eric Mulshine" userId="8fd268bf5a8a0d83" providerId="LiveId" clId="{20FE7BA4-ACCD-40A4-942B-B9992410A2A0}" dt="2021-05-05T18:20:33.632" v="9204" actId="1076"/>
          <ac:cxnSpMkLst>
            <pc:docMk/>
            <pc:sldMk cId="4260512607" sldId="257"/>
            <ac:cxnSpMk id="13" creationId="{00C136E8-3375-4C57-BAB6-57BED3C37A2E}"/>
          </ac:cxnSpMkLst>
        </pc:cxnChg>
      </pc:sldChg>
      <pc:sldChg chg="addSp delSp modSp mod delDesignElem modNotesTx">
        <pc:chgData name="Eric Mulshine" userId="8fd268bf5a8a0d83" providerId="LiveId" clId="{20FE7BA4-ACCD-40A4-942B-B9992410A2A0}" dt="2021-05-05T18:28:40.002" v="9491" actId="14100"/>
        <pc:sldMkLst>
          <pc:docMk/>
          <pc:sldMk cId="223692593" sldId="258"/>
        </pc:sldMkLst>
        <pc:spChg chg="mod">
          <ac:chgData name="Eric Mulshine" userId="8fd268bf5a8a0d83" providerId="LiveId" clId="{20FE7BA4-ACCD-40A4-942B-B9992410A2A0}" dt="2021-05-05T18:25:09.342" v="9312" actId="20577"/>
          <ac:spMkLst>
            <pc:docMk/>
            <pc:sldMk cId="223692593" sldId="258"/>
            <ac:spMk id="2" creationId="{C002D9A0-98BA-4DF8-B7CB-305F31C0C048}"/>
          </ac:spMkLst>
        </pc:spChg>
        <pc:spChg chg="mod">
          <ac:chgData name="Eric Mulshine" userId="8fd268bf5a8a0d83" providerId="LiveId" clId="{20FE7BA4-ACCD-40A4-942B-B9992410A2A0}" dt="2021-05-05T18:28:40.002" v="9491" actId="14100"/>
          <ac:spMkLst>
            <pc:docMk/>
            <pc:sldMk cId="223692593" sldId="258"/>
            <ac:spMk id="3" creationId="{1C1E5181-EE92-4C60-A5A3-0DEA6F5541F0}"/>
          </ac:spMkLst>
        </pc:spChg>
        <pc:spChg chg="del">
          <ac:chgData name="Eric Mulshine" userId="8fd268bf5a8a0d83" providerId="LiveId" clId="{20FE7BA4-ACCD-40A4-942B-B9992410A2A0}" dt="2021-05-05T18:21:44.022" v="9219"/>
          <ac:spMkLst>
            <pc:docMk/>
            <pc:sldMk cId="223692593" sldId="258"/>
            <ac:spMk id="10" creationId="{A8908DB7-C3A6-4FCB-9820-CEE02B398C4A}"/>
          </ac:spMkLst>
        </pc:spChg>
        <pc:spChg chg="mod">
          <ac:chgData name="Eric Mulshine" userId="8fd268bf5a8a0d83" providerId="LiveId" clId="{20FE7BA4-ACCD-40A4-942B-B9992410A2A0}" dt="2021-05-05T14:42:09.222" v="3475" actId="1076"/>
          <ac:spMkLst>
            <pc:docMk/>
            <pc:sldMk cId="223692593" sldId="258"/>
            <ac:spMk id="11" creationId="{760AF8B0-4370-4F50-B7A9-7BC9FAE03075}"/>
          </ac:spMkLst>
        </pc:spChg>
        <pc:spChg chg="del">
          <ac:chgData name="Eric Mulshine" userId="8fd268bf5a8a0d83" providerId="LiveId" clId="{20FE7BA4-ACCD-40A4-942B-B9992410A2A0}" dt="2021-05-05T18:21:44.022" v="9219"/>
          <ac:spMkLst>
            <pc:docMk/>
            <pc:sldMk cId="223692593" sldId="258"/>
            <ac:spMk id="12" creationId="{535742DD-1B16-4E9D-B715-0D74B4574A68}"/>
          </ac:spMkLst>
        </pc:spChg>
        <pc:spChg chg="add del mod">
          <ac:chgData name="Eric Mulshine" userId="8fd268bf5a8a0d83" providerId="LiveId" clId="{20FE7BA4-ACCD-40A4-942B-B9992410A2A0}" dt="2021-05-05T14:42:15.740" v="3477" actId="478"/>
          <ac:spMkLst>
            <pc:docMk/>
            <pc:sldMk cId="223692593" sldId="258"/>
            <ac:spMk id="13" creationId="{C4DED4D2-9744-44F9-8810-3A1AA329297A}"/>
          </ac:spMkLst>
        </pc:spChg>
        <pc:spChg chg="add mod">
          <ac:chgData name="Eric Mulshine" userId="8fd268bf5a8a0d83" providerId="LiveId" clId="{20FE7BA4-ACCD-40A4-942B-B9992410A2A0}" dt="2021-05-05T17:54:39.621" v="8532"/>
          <ac:spMkLst>
            <pc:docMk/>
            <pc:sldMk cId="223692593" sldId="258"/>
            <ac:spMk id="14" creationId="{375D72AB-1C89-4AAB-B7F7-B2A95B4C7526}"/>
          </ac:spMkLst>
        </pc:spChg>
        <pc:picChg chg="mod ord">
          <ac:chgData name="Eric Mulshine" userId="8fd268bf5a8a0d83" providerId="LiveId" clId="{20FE7BA4-ACCD-40A4-942B-B9992410A2A0}" dt="2021-05-05T17:35:47.397" v="6796" actId="1076"/>
          <ac:picMkLst>
            <pc:docMk/>
            <pc:sldMk cId="223692593" sldId="258"/>
            <ac:picMk id="9" creationId="{104B902C-268C-40BA-9347-6CCFFD73557C}"/>
          </ac:picMkLst>
        </pc:picChg>
        <pc:cxnChg chg="add mod">
          <ac:chgData name="Eric Mulshine" userId="8fd268bf5a8a0d83" providerId="LiveId" clId="{20FE7BA4-ACCD-40A4-942B-B9992410A2A0}" dt="2021-05-05T18:21:53.949" v="9223" actId="1076"/>
          <ac:cxnSpMkLst>
            <pc:docMk/>
            <pc:sldMk cId="223692593" sldId="258"/>
            <ac:cxnSpMk id="15" creationId="{4B05DCD8-6AA8-4AC4-8A28-350F9871E221}"/>
          </ac:cxnSpMkLst>
        </pc:cxnChg>
      </pc:sldChg>
      <pc:sldChg chg="addSp modSp mod modNotesTx">
        <pc:chgData name="Eric Mulshine" userId="8fd268bf5a8a0d83" providerId="LiveId" clId="{20FE7BA4-ACCD-40A4-942B-B9992410A2A0}" dt="2021-05-05T18:20:04.161" v="9196" actId="14100"/>
        <pc:sldMkLst>
          <pc:docMk/>
          <pc:sldMk cId="2920844164" sldId="259"/>
        </pc:sldMkLst>
        <pc:spChg chg="mod">
          <ac:chgData name="Eric Mulshine" userId="8fd268bf5a8a0d83" providerId="LiveId" clId="{20FE7BA4-ACCD-40A4-942B-B9992410A2A0}" dt="2021-05-05T17:48:42.865" v="7896" actId="115"/>
          <ac:spMkLst>
            <pc:docMk/>
            <pc:sldMk cId="2920844164" sldId="259"/>
            <ac:spMk id="2" creationId="{2EDF36AD-D753-4429-B62A-A7E379938691}"/>
          </ac:spMkLst>
        </pc:spChg>
        <pc:spChg chg="mod ord">
          <ac:chgData name="Eric Mulshine" userId="8fd268bf5a8a0d83" providerId="LiveId" clId="{20FE7BA4-ACCD-40A4-942B-B9992410A2A0}" dt="2021-05-05T17:55:47.954" v="8552" actId="1076"/>
          <ac:spMkLst>
            <pc:docMk/>
            <pc:sldMk cId="2920844164" sldId="259"/>
            <ac:spMk id="3" creationId="{BDA49A76-A900-473B-AC06-075DA42A56C8}"/>
          </ac:spMkLst>
        </pc:spChg>
        <pc:spChg chg="add mod">
          <ac:chgData name="Eric Mulshine" userId="8fd268bf5a8a0d83" providerId="LiveId" clId="{20FE7BA4-ACCD-40A4-942B-B9992410A2A0}" dt="2021-05-05T17:49:04.545" v="7900" actId="1076"/>
          <ac:spMkLst>
            <pc:docMk/>
            <pc:sldMk cId="2920844164" sldId="259"/>
            <ac:spMk id="6" creationId="{CF316E0B-D959-4714-8E9A-DFB4839ACB27}"/>
          </ac:spMkLst>
        </pc:spChg>
        <pc:spChg chg="add mod">
          <ac:chgData name="Eric Mulshine" userId="8fd268bf5a8a0d83" providerId="LiveId" clId="{20FE7BA4-ACCD-40A4-942B-B9992410A2A0}" dt="2021-05-05T17:55:37.279" v="8551" actId="1076"/>
          <ac:spMkLst>
            <pc:docMk/>
            <pc:sldMk cId="2920844164" sldId="259"/>
            <ac:spMk id="9" creationId="{1EEBC377-C62F-45F2-94CA-643B4B41F0EA}"/>
          </ac:spMkLst>
        </pc:spChg>
        <pc:spChg chg="add mod">
          <ac:chgData name="Eric Mulshine" userId="8fd268bf5a8a0d83" providerId="LiveId" clId="{20FE7BA4-ACCD-40A4-942B-B9992410A2A0}" dt="2021-05-05T17:54:08.412" v="8525"/>
          <ac:spMkLst>
            <pc:docMk/>
            <pc:sldMk cId="2920844164" sldId="259"/>
            <ac:spMk id="10" creationId="{12B8E8F1-2F8D-4CD5-A578-7C7D06F1346C}"/>
          </ac:spMkLst>
        </pc:spChg>
        <pc:picChg chg="add mod ord">
          <ac:chgData name="Eric Mulshine" userId="8fd268bf5a8a0d83" providerId="LiveId" clId="{20FE7BA4-ACCD-40A4-942B-B9992410A2A0}" dt="2021-05-05T17:48:25.967" v="7892" actId="1076"/>
          <ac:picMkLst>
            <pc:docMk/>
            <pc:sldMk cId="2920844164" sldId="259"/>
            <ac:picMk id="5" creationId="{707FC686-6A7A-4C5D-B7F1-3EA95976CEA0}"/>
          </ac:picMkLst>
        </pc:picChg>
        <pc:picChg chg="add mod">
          <ac:chgData name="Eric Mulshine" userId="8fd268bf5a8a0d83" providerId="LiveId" clId="{20FE7BA4-ACCD-40A4-942B-B9992410A2A0}" dt="2021-05-05T17:48:24.011" v="7891" actId="1076"/>
          <ac:picMkLst>
            <pc:docMk/>
            <pc:sldMk cId="2920844164" sldId="259"/>
            <ac:picMk id="8" creationId="{846DF11C-3386-4F50-BF0B-BD758E313FE0}"/>
          </ac:picMkLst>
        </pc:picChg>
        <pc:cxnChg chg="add mod">
          <ac:chgData name="Eric Mulshine" userId="8fd268bf5a8a0d83" providerId="LiveId" clId="{20FE7BA4-ACCD-40A4-942B-B9992410A2A0}" dt="2021-05-05T18:20:04.161" v="9196" actId="14100"/>
          <ac:cxnSpMkLst>
            <pc:docMk/>
            <pc:sldMk cId="2920844164" sldId="259"/>
            <ac:cxnSpMk id="11" creationId="{57C673DE-E04B-4FB0-AB3A-604EF94385A6}"/>
          </ac:cxnSpMkLst>
        </pc:cxnChg>
      </pc:sldChg>
      <pc:sldChg chg="addSp modSp mod">
        <pc:chgData name="Eric Mulshine" userId="8fd268bf5a8a0d83" providerId="LiveId" clId="{20FE7BA4-ACCD-40A4-942B-B9992410A2A0}" dt="2021-05-05T18:21:00.518" v="9210" actId="14100"/>
        <pc:sldMkLst>
          <pc:docMk/>
          <pc:sldMk cId="709728377" sldId="260"/>
        </pc:sldMkLst>
        <pc:spChg chg="mod">
          <ac:chgData name="Eric Mulshine" userId="8fd268bf5a8a0d83" providerId="LiveId" clId="{20FE7BA4-ACCD-40A4-942B-B9992410A2A0}" dt="2021-05-05T17:58:51.824" v="8604" actId="20577"/>
          <ac:spMkLst>
            <pc:docMk/>
            <pc:sldMk cId="709728377" sldId="260"/>
            <ac:spMk id="2" creationId="{E73FDBE1-60D4-4261-A141-97F14CF60643}"/>
          </ac:spMkLst>
        </pc:spChg>
        <pc:spChg chg="mod">
          <ac:chgData name="Eric Mulshine" userId="8fd268bf5a8a0d83" providerId="LiveId" clId="{20FE7BA4-ACCD-40A4-942B-B9992410A2A0}" dt="2021-05-05T18:04:15.083" v="8840" actId="14100"/>
          <ac:spMkLst>
            <pc:docMk/>
            <pc:sldMk cId="709728377" sldId="260"/>
            <ac:spMk id="3" creationId="{4F260756-6D73-4682-BEF4-5D3284725FD9}"/>
          </ac:spMkLst>
        </pc:spChg>
        <pc:spChg chg="add mod">
          <ac:chgData name="Eric Mulshine" userId="8fd268bf5a8a0d83" providerId="LiveId" clId="{20FE7BA4-ACCD-40A4-942B-B9992410A2A0}" dt="2021-05-05T17:53:56.005" v="8521"/>
          <ac:spMkLst>
            <pc:docMk/>
            <pc:sldMk cId="709728377" sldId="260"/>
            <ac:spMk id="4" creationId="{36EB91DC-401E-4894-A97F-6F040A9CF2D5}"/>
          </ac:spMkLst>
        </pc:spChg>
        <pc:picChg chg="add mod">
          <ac:chgData name="Eric Mulshine" userId="8fd268bf5a8a0d83" providerId="LiveId" clId="{20FE7BA4-ACCD-40A4-942B-B9992410A2A0}" dt="2021-05-05T18:04:52.291" v="8843" actId="1076"/>
          <ac:picMkLst>
            <pc:docMk/>
            <pc:sldMk cId="709728377" sldId="260"/>
            <ac:picMk id="2050" creationId="{1FA13A05-DF78-4EF5-A728-822FC4CE3027}"/>
          </ac:picMkLst>
        </pc:picChg>
        <pc:cxnChg chg="add mod">
          <ac:chgData name="Eric Mulshine" userId="8fd268bf5a8a0d83" providerId="LiveId" clId="{20FE7BA4-ACCD-40A4-942B-B9992410A2A0}" dt="2021-05-05T18:21:00.518" v="9210" actId="14100"/>
          <ac:cxnSpMkLst>
            <pc:docMk/>
            <pc:sldMk cId="709728377" sldId="260"/>
            <ac:cxnSpMk id="6" creationId="{7078DEC8-2AD7-4490-A144-4A89D7CEAD69}"/>
          </ac:cxnSpMkLst>
        </pc:cxnChg>
      </pc:sldChg>
      <pc:sldChg chg="addSp delSp modSp mod modNotesTx">
        <pc:chgData name="Eric Mulshine" userId="8fd268bf5a8a0d83" providerId="LiveId" clId="{20FE7BA4-ACCD-40A4-942B-B9992410A2A0}" dt="2021-05-05T18:20:22.136" v="9200" actId="14100"/>
        <pc:sldMkLst>
          <pc:docMk/>
          <pc:sldMk cId="2857715858" sldId="261"/>
        </pc:sldMkLst>
        <pc:spChg chg="mod">
          <ac:chgData name="Eric Mulshine" userId="8fd268bf5a8a0d83" providerId="LiveId" clId="{20FE7BA4-ACCD-40A4-942B-B9992410A2A0}" dt="2021-05-05T18:20:15.637" v="9199" actId="14100"/>
          <ac:spMkLst>
            <pc:docMk/>
            <pc:sldMk cId="2857715858" sldId="261"/>
            <ac:spMk id="2" creationId="{3F150B90-8158-4300-9FB4-93E287D515F8}"/>
          </ac:spMkLst>
        </pc:spChg>
        <pc:spChg chg="mod">
          <ac:chgData name="Eric Mulshine" userId="8fd268bf5a8a0d83" providerId="LiveId" clId="{20FE7BA4-ACCD-40A4-942B-B9992410A2A0}" dt="2021-05-05T17:33:06.605" v="6670" actId="1076"/>
          <ac:spMkLst>
            <pc:docMk/>
            <pc:sldMk cId="2857715858" sldId="261"/>
            <ac:spMk id="3" creationId="{A32EF4CD-F528-4F5D-99B5-46C33DAC3A8C}"/>
          </ac:spMkLst>
        </pc:spChg>
        <pc:spChg chg="add del mod">
          <ac:chgData name="Eric Mulshine" userId="8fd268bf5a8a0d83" providerId="LiveId" clId="{20FE7BA4-ACCD-40A4-942B-B9992410A2A0}" dt="2021-05-05T14:54:32.906" v="4010"/>
          <ac:spMkLst>
            <pc:docMk/>
            <pc:sldMk cId="2857715858" sldId="261"/>
            <ac:spMk id="4" creationId="{8EF966EC-4E94-4FAD-9550-516BEE5DCBF2}"/>
          </ac:spMkLst>
        </pc:spChg>
        <pc:spChg chg="add mod">
          <ac:chgData name="Eric Mulshine" userId="8fd268bf5a8a0d83" providerId="LiveId" clId="{20FE7BA4-ACCD-40A4-942B-B9992410A2A0}" dt="2021-05-05T14:49:59.400" v="3748" actId="767"/>
          <ac:spMkLst>
            <pc:docMk/>
            <pc:sldMk cId="2857715858" sldId="261"/>
            <ac:spMk id="5" creationId="{BBC3E690-9EEF-4E45-83F0-DD5FBF01F49C}"/>
          </ac:spMkLst>
        </pc:spChg>
        <pc:spChg chg="add del mod">
          <ac:chgData name="Eric Mulshine" userId="8fd268bf5a8a0d83" providerId="LiveId" clId="{20FE7BA4-ACCD-40A4-942B-B9992410A2A0}" dt="2021-05-05T14:54:36.651" v="4012" actId="478"/>
          <ac:spMkLst>
            <pc:docMk/>
            <pc:sldMk cId="2857715858" sldId="261"/>
            <ac:spMk id="6" creationId="{9D5F2A80-0205-4B31-BFAD-ACDE743F510F}"/>
          </ac:spMkLst>
        </pc:spChg>
        <pc:spChg chg="add mod">
          <ac:chgData name="Eric Mulshine" userId="8fd268bf5a8a0d83" providerId="LiveId" clId="{20FE7BA4-ACCD-40A4-942B-B9992410A2A0}" dt="2021-05-05T14:55:20.318" v="4024" actId="255"/>
          <ac:spMkLst>
            <pc:docMk/>
            <pc:sldMk cId="2857715858" sldId="261"/>
            <ac:spMk id="7" creationId="{54D913D1-C726-45F6-A872-8707849623D7}"/>
          </ac:spMkLst>
        </pc:spChg>
        <pc:spChg chg="add mod">
          <ac:chgData name="Eric Mulshine" userId="8fd268bf5a8a0d83" providerId="LiveId" clId="{20FE7BA4-ACCD-40A4-942B-B9992410A2A0}" dt="2021-05-05T17:53:58.413" v="8523"/>
          <ac:spMkLst>
            <pc:docMk/>
            <pc:sldMk cId="2857715858" sldId="261"/>
            <ac:spMk id="15" creationId="{595F487B-6CD4-46CE-96BB-98E559D5F9DD}"/>
          </ac:spMkLst>
        </pc:spChg>
        <pc:picChg chg="add del">
          <ac:chgData name="Eric Mulshine" userId="8fd268bf5a8a0d83" providerId="LiveId" clId="{20FE7BA4-ACCD-40A4-942B-B9992410A2A0}" dt="2021-05-05T14:57:29.194" v="4136" actId="478"/>
          <ac:picMkLst>
            <pc:docMk/>
            <pc:sldMk cId="2857715858" sldId="261"/>
            <ac:picMk id="9" creationId="{FBAC631B-310C-493C-8A14-2A6476CF35F2}"/>
          </ac:picMkLst>
        </pc:picChg>
        <pc:picChg chg="add mod ord">
          <ac:chgData name="Eric Mulshine" userId="8fd268bf5a8a0d83" providerId="LiveId" clId="{20FE7BA4-ACCD-40A4-942B-B9992410A2A0}" dt="2021-05-05T17:29:18.875" v="6654" actId="167"/>
          <ac:picMkLst>
            <pc:docMk/>
            <pc:sldMk cId="2857715858" sldId="261"/>
            <ac:picMk id="11" creationId="{02A88626-D810-4F6B-9021-FB34DFEC4CB4}"/>
          </ac:picMkLst>
        </pc:picChg>
        <pc:picChg chg="add mod ord">
          <ac:chgData name="Eric Mulshine" userId="8fd268bf5a8a0d83" providerId="LiveId" clId="{20FE7BA4-ACCD-40A4-942B-B9992410A2A0}" dt="2021-05-05T17:54:05.531" v="8524" actId="1076"/>
          <ac:picMkLst>
            <pc:docMk/>
            <pc:sldMk cId="2857715858" sldId="261"/>
            <ac:picMk id="13" creationId="{5375E34B-B6E5-4799-B391-BBF7D2B97F1E}"/>
          </ac:picMkLst>
        </pc:picChg>
        <pc:picChg chg="add mod">
          <ac:chgData name="Eric Mulshine" userId="8fd268bf5a8a0d83" providerId="LiveId" clId="{20FE7BA4-ACCD-40A4-942B-B9992410A2A0}" dt="2021-05-05T17:31:55.014" v="6665" actId="1076"/>
          <ac:picMkLst>
            <pc:docMk/>
            <pc:sldMk cId="2857715858" sldId="261"/>
            <ac:picMk id="1026" creationId="{E1B15773-4ABB-48FD-B28F-6C9C99B59A27}"/>
          </ac:picMkLst>
        </pc:picChg>
        <pc:cxnChg chg="add mod">
          <ac:chgData name="Eric Mulshine" userId="8fd268bf5a8a0d83" providerId="LiveId" clId="{20FE7BA4-ACCD-40A4-942B-B9992410A2A0}" dt="2021-05-05T18:20:22.136" v="9200" actId="14100"/>
          <ac:cxnSpMkLst>
            <pc:docMk/>
            <pc:sldMk cId="2857715858" sldId="261"/>
            <ac:cxnSpMk id="16" creationId="{A3E6DAE9-BBAB-4867-8317-C890803A9BDF}"/>
          </ac:cxnSpMkLst>
        </pc:cxnChg>
      </pc:sldChg>
      <pc:sldChg chg="addSp delSp modSp mod ord delDesignElem modNotesTx">
        <pc:chgData name="Eric Mulshine" userId="8fd268bf5a8a0d83" providerId="LiveId" clId="{20FE7BA4-ACCD-40A4-942B-B9992410A2A0}" dt="2021-05-05T18:29:00.318" v="9495" actId="20577"/>
        <pc:sldMkLst>
          <pc:docMk/>
          <pc:sldMk cId="5643600" sldId="262"/>
        </pc:sldMkLst>
        <pc:spChg chg="mod">
          <ac:chgData name="Eric Mulshine" userId="8fd268bf5a8a0d83" providerId="LiveId" clId="{20FE7BA4-ACCD-40A4-942B-B9992410A2A0}" dt="2021-05-05T17:35:20.442" v="6794" actId="14100"/>
          <ac:spMkLst>
            <pc:docMk/>
            <pc:sldMk cId="5643600" sldId="262"/>
            <ac:spMk id="2" creationId="{5A087C38-E9C6-47E9-8EFD-B5B3B359D88F}"/>
          </ac:spMkLst>
        </pc:spChg>
        <pc:spChg chg="mod">
          <ac:chgData name="Eric Mulshine" userId="8fd268bf5a8a0d83" providerId="LiveId" clId="{20FE7BA4-ACCD-40A4-942B-B9992410A2A0}" dt="2021-05-05T18:29:00.318" v="9495" actId="20577"/>
          <ac:spMkLst>
            <pc:docMk/>
            <pc:sldMk cId="5643600" sldId="262"/>
            <ac:spMk id="3" creationId="{9516C342-AF59-4303-9EAD-80D5A2F08226}"/>
          </ac:spMkLst>
        </pc:spChg>
        <pc:spChg chg="add mod">
          <ac:chgData name="Eric Mulshine" userId="8fd268bf5a8a0d83" providerId="LiveId" clId="{20FE7BA4-ACCD-40A4-942B-B9992410A2A0}" dt="2021-05-05T14:41:54.087" v="3472" actId="1076"/>
          <ac:spMkLst>
            <pc:docMk/>
            <pc:sldMk cId="5643600" sldId="262"/>
            <ac:spMk id="8" creationId="{588BA056-034B-4575-802D-697A851F2C18}"/>
          </ac:spMkLst>
        </pc:spChg>
        <pc:spChg chg="add mod">
          <ac:chgData name="Eric Mulshine" userId="8fd268bf5a8a0d83" providerId="LiveId" clId="{20FE7BA4-ACCD-40A4-942B-B9992410A2A0}" dt="2021-05-05T17:54:36.094" v="8531" actId="1076"/>
          <ac:spMkLst>
            <pc:docMk/>
            <pc:sldMk cId="5643600" sldId="262"/>
            <ac:spMk id="11" creationId="{653FEED9-74E1-4624-ABFE-6F3031F49088}"/>
          </ac:spMkLst>
        </pc:spChg>
        <pc:picChg chg="mod">
          <ac:chgData name="Eric Mulshine" userId="8fd268bf5a8a0d83" providerId="LiveId" clId="{20FE7BA4-ACCD-40A4-942B-B9992410A2A0}" dt="2021-05-05T17:54:28.502" v="8530" actId="14100"/>
          <ac:picMkLst>
            <pc:docMk/>
            <pc:sldMk cId="5643600" sldId="262"/>
            <ac:picMk id="9" creationId="{15FC0909-A58F-4C44-BDF7-B463A3C3AD4A}"/>
          </ac:picMkLst>
        </pc:picChg>
        <pc:cxnChg chg="del">
          <ac:chgData name="Eric Mulshine" userId="8fd268bf5a8a0d83" providerId="LiveId" clId="{20FE7BA4-ACCD-40A4-942B-B9992410A2A0}" dt="2021-05-05T18:21:44.022" v="9219"/>
          <ac:cxnSpMkLst>
            <pc:docMk/>
            <pc:sldMk cId="5643600" sldId="262"/>
            <ac:cxnSpMk id="10" creationId="{A7F400EE-A8A5-48AF-B4D6-291B52C6F0B0}"/>
          </ac:cxnSpMkLst>
        </pc:cxnChg>
        <pc:cxnChg chg="add mod">
          <ac:chgData name="Eric Mulshine" userId="8fd268bf5a8a0d83" providerId="LiveId" clId="{20FE7BA4-ACCD-40A4-942B-B9992410A2A0}" dt="2021-05-05T18:22:03.695" v="9226" actId="14100"/>
          <ac:cxnSpMkLst>
            <pc:docMk/>
            <pc:sldMk cId="5643600" sldId="262"/>
            <ac:cxnSpMk id="12" creationId="{74CC7743-F0E0-4395-96DF-60542943FC82}"/>
          </ac:cxnSpMkLst>
        </pc:cxnChg>
      </pc:sldChg>
      <pc:sldChg chg="addSp delSp modSp mod modNotesTx">
        <pc:chgData name="Eric Mulshine" userId="8fd268bf5a8a0d83" providerId="LiveId" clId="{20FE7BA4-ACCD-40A4-942B-B9992410A2A0}" dt="2021-05-05T18:32:38.769" v="9496"/>
        <pc:sldMkLst>
          <pc:docMk/>
          <pc:sldMk cId="1792254892" sldId="263"/>
        </pc:sldMkLst>
        <pc:spChg chg="mod">
          <ac:chgData name="Eric Mulshine" userId="8fd268bf5a8a0d83" providerId="LiveId" clId="{20FE7BA4-ACCD-40A4-942B-B9992410A2A0}" dt="2021-05-05T15:06:10.365" v="4823" actId="27636"/>
          <ac:spMkLst>
            <pc:docMk/>
            <pc:sldMk cId="1792254892" sldId="263"/>
            <ac:spMk id="2" creationId="{5DA5A7BB-00C7-4332-B350-072CFCF2601E}"/>
          </ac:spMkLst>
        </pc:spChg>
        <pc:spChg chg="mod">
          <ac:chgData name="Eric Mulshine" userId="8fd268bf5a8a0d83" providerId="LiveId" clId="{20FE7BA4-ACCD-40A4-942B-B9992410A2A0}" dt="2021-05-05T14:42:44.239" v="3484" actId="1076"/>
          <ac:spMkLst>
            <pc:docMk/>
            <pc:sldMk cId="1792254892" sldId="263"/>
            <ac:spMk id="7" creationId="{478C7355-A810-4E76-88CD-F1772EF42A3C}"/>
          </ac:spMkLst>
        </pc:spChg>
        <pc:spChg chg="add del mod">
          <ac:chgData name="Eric Mulshine" userId="8fd268bf5a8a0d83" providerId="LiveId" clId="{20FE7BA4-ACCD-40A4-942B-B9992410A2A0}" dt="2021-05-05T15:16:26.127" v="4883"/>
          <ac:spMkLst>
            <pc:docMk/>
            <pc:sldMk cId="1792254892" sldId="263"/>
            <ac:spMk id="8" creationId="{B8CF3529-6371-4727-BBFD-2D57FB4AE5D2}"/>
          </ac:spMkLst>
        </pc:spChg>
        <pc:spChg chg="add del mod">
          <ac:chgData name="Eric Mulshine" userId="8fd268bf5a8a0d83" providerId="LiveId" clId="{20FE7BA4-ACCD-40A4-942B-B9992410A2A0}" dt="2021-05-05T18:09:36.305" v="9031"/>
          <ac:spMkLst>
            <pc:docMk/>
            <pc:sldMk cId="1792254892" sldId="263"/>
            <ac:spMk id="9" creationId="{05286C3F-823A-42BB-9024-12E96BCC5EF9}"/>
          </ac:spMkLst>
        </pc:spChg>
        <pc:spChg chg="add mod">
          <ac:chgData name="Eric Mulshine" userId="8fd268bf5a8a0d83" providerId="LiveId" clId="{20FE7BA4-ACCD-40A4-942B-B9992410A2A0}" dt="2021-05-05T17:54:10.901" v="8526"/>
          <ac:spMkLst>
            <pc:docMk/>
            <pc:sldMk cId="1792254892" sldId="263"/>
            <ac:spMk id="10" creationId="{4DF825A4-153A-4A69-8078-9DAEAE6F1775}"/>
          </ac:spMkLst>
        </pc:spChg>
        <pc:graphicFrameChg chg="mod modGraphic">
          <ac:chgData name="Eric Mulshine" userId="8fd268bf5a8a0d83" providerId="LiveId" clId="{20FE7BA4-ACCD-40A4-942B-B9992410A2A0}" dt="2021-05-05T18:32:38.769" v="9496"/>
          <ac:graphicFrameMkLst>
            <pc:docMk/>
            <pc:sldMk cId="1792254892" sldId="263"/>
            <ac:graphicFrameMk id="4" creationId="{23C95F03-2E20-4C1E-8C1D-29AC1A2133B7}"/>
          </ac:graphicFrameMkLst>
        </pc:graphicFrameChg>
        <pc:picChg chg="mod">
          <ac:chgData name="Eric Mulshine" userId="8fd268bf5a8a0d83" providerId="LiveId" clId="{20FE7BA4-ACCD-40A4-942B-B9992410A2A0}" dt="2021-05-05T15:06:03.416" v="4819" actId="1076"/>
          <ac:picMkLst>
            <pc:docMk/>
            <pc:sldMk cId="1792254892" sldId="263"/>
            <ac:picMk id="5" creationId="{33676FD3-A1DA-4B2E-9179-569100106596}"/>
          </ac:picMkLst>
        </pc:picChg>
        <pc:cxnChg chg="add mod">
          <ac:chgData name="Eric Mulshine" userId="8fd268bf5a8a0d83" providerId="LiveId" clId="{20FE7BA4-ACCD-40A4-942B-B9992410A2A0}" dt="2021-05-05T18:19:48.328" v="9193" actId="1076"/>
          <ac:cxnSpMkLst>
            <pc:docMk/>
            <pc:sldMk cId="1792254892" sldId="263"/>
            <ac:cxnSpMk id="12" creationId="{C78C1775-EB5D-4824-AB08-A3DE4CFDAE35}"/>
          </ac:cxnSpMkLst>
        </pc:cxnChg>
      </pc:sldChg>
      <pc:sldChg chg="addSp delSp modSp new mod">
        <pc:chgData name="Eric Mulshine" userId="8fd268bf5a8a0d83" providerId="LiveId" clId="{20FE7BA4-ACCD-40A4-942B-B9992410A2A0}" dt="2021-05-05T18:21:14.463" v="9213" actId="14100"/>
        <pc:sldMkLst>
          <pc:docMk/>
          <pc:sldMk cId="2101745176" sldId="264"/>
        </pc:sldMkLst>
        <pc:spChg chg="del mod">
          <ac:chgData name="Eric Mulshine" userId="8fd268bf5a8a0d83" providerId="LiveId" clId="{20FE7BA4-ACCD-40A4-942B-B9992410A2A0}" dt="2021-05-05T17:44:53.514" v="7743" actId="478"/>
          <ac:spMkLst>
            <pc:docMk/>
            <pc:sldMk cId="2101745176" sldId="264"/>
            <ac:spMk id="2" creationId="{A59F622A-436B-45A1-8776-5418552ED164}"/>
          </ac:spMkLst>
        </pc:spChg>
        <pc:spChg chg="mod">
          <ac:chgData name="Eric Mulshine" userId="8fd268bf5a8a0d83" providerId="LiveId" clId="{20FE7BA4-ACCD-40A4-942B-B9992410A2A0}" dt="2021-05-05T18:13:37.782" v="9082" actId="1076"/>
          <ac:spMkLst>
            <pc:docMk/>
            <pc:sldMk cId="2101745176" sldId="264"/>
            <ac:spMk id="3" creationId="{09393C91-9240-4E15-B533-EF7231B221B1}"/>
          </ac:spMkLst>
        </pc:spChg>
        <pc:spChg chg="add del mod">
          <ac:chgData name="Eric Mulshine" userId="8fd268bf5a8a0d83" providerId="LiveId" clId="{20FE7BA4-ACCD-40A4-942B-B9992410A2A0}" dt="2021-05-05T17:45:05.680" v="7744" actId="478"/>
          <ac:spMkLst>
            <pc:docMk/>
            <pc:sldMk cId="2101745176" sldId="264"/>
            <ac:spMk id="5" creationId="{0C32D08E-BD6F-4B49-8B3E-7D8F9AE3A668}"/>
          </ac:spMkLst>
        </pc:spChg>
        <pc:spChg chg="add del mod">
          <ac:chgData name="Eric Mulshine" userId="8fd268bf5a8a0d83" providerId="LiveId" clId="{20FE7BA4-ACCD-40A4-942B-B9992410A2A0}" dt="2021-05-05T17:53:54.891" v="8520"/>
          <ac:spMkLst>
            <pc:docMk/>
            <pc:sldMk cId="2101745176" sldId="264"/>
            <ac:spMk id="6" creationId="{036B8BE8-99CA-44C5-8135-F922B2FB2019}"/>
          </ac:spMkLst>
        </pc:spChg>
        <pc:spChg chg="add mod">
          <ac:chgData name="Eric Mulshine" userId="8fd268bf5a8a0d83" providerId="LiveId" clId="{20FE7BA4-ACCD-40A4-942B-B9992410A2A0}" dt="2021-05-05T17:53:50.924" v="8518" actId="1076"/>
          <ac:spMkLst>
            <pc:docMk/>
            <pc:sldMk cId="2101745176" sldId="264"/>
            <ac:spMk id="7" creationId="{1F7E2197-C3CA-4372-A52B-14021123B071}"/>
          </ac:spMkLst>
        </pc:spChg>
        <pc:spChg chg="add del mod">
          <ac:chgData name="Eric Mulshine" userId="8fd268bf5a8a0d83" providerId="LiveId" clId="{20FE7BA4-ACCD-40A4-942B-B9992410A2A0}" dt="2021-05-05T17:58:23.903" v="8588" actId="478"/>
          <ac:spMkLst>
            <pc:docMk/>
            <pc:sldMk cId="2101745176" sldId="264"/>
            <ac:spMk id="10" creationId="{BDCCA606-D51A-49A6-BA75-5D5D68C1DEAB}"/>
          </ac:spMkLst>
        </pc:spChg>
        <pc:spChg chg="add mod">
          <ac:chgData name="Eric Mulshine" userId="8fd268bf5a8a0d83" providerId="LiveId" clId="{20FE7BA4-ACCD-40A4-942B-B9992410A2A0}" dt="2021-05-05T18:13:33.269" v="9081" actId="1076"/>
          <ac:spMkLst>
            <pc:docMk/>
            <pc:sldMk cId="2101745176" sldId="264"/>
            <ac:spMk id="12" creationId="{DEEECE5D-CCFD-435C-A0E3-40D2AB832EDE}"/>
          </ac:spMkLst>
        </pc:spChg>
        <pc:spChg chg="add mod">
          <ac:chgData name="Eric Mulshine" userId="8fd268bf5a8a0d83" providerId="LiveId" clId="{20FE7BA4-ACCD-40A4-942B-B9992410A2A0}" dt="2021-05-05T18:13:20.484" v="9079" actId="255"/>
          <ac:spMkLst>
            <pc:docMk/>
            <pc:sldMk cId="2101745176" sldId="264"/>
            <ac:spMk id="13" creationId="{D8E38540-B3DE-4DF9-B999-712082EFFDFC}"/>
          </ac:spMkLst>
        </pc:spChg>
        <pc:picChg chg="add mod ord">
          <ac:chgData name="Eric Mulshine" userId="8fd268bf5a8a0d83" providerId="LiveId" clId="{20FE7BA4-ACCD-40A4-942B-B9992410A2A0}" dt="2021-05-05T18:12:31.308" v="9062" actId="1076"/>
          <ac:picMkLst>
            <pc:docMk/>
            <pc:sldMk cId="2101745176" sldId="264"/>
            <ac:picMk id="9" creationId="{16213ED6-D49F-466D-A0A1-6C52E7D18EA2}"/>
          </ac:picMkLst>
        </pc:picChg>
        <pc:cxnChg chg="add mod">
          <ac:chgData name="Eric Mulshine" userId="8fd268bf5a8a0d83" providerId="LiveId" clId="{20FE7BA4-ACCD-40A4-942B-B9992410A2A0}" dt="2021-05-05T18:21:14.463" v="9213" actId="14100"/>
          <ac:cxnSpMkLst>
            <pc:docMk/>
            <pc:sldMk cId="2101745176" sldId="264"/>
            <ac:cxnSpMk id="14" creationId="{02E26C93-A61B-441A-9651-9AAB68C21947}"/>
          </ac:cxnSpMkLst>
        </pc:cxnChg>
      </pc:sldChg>
      <pc:sldChg chg="modSp new del mod">
        <pc:chgData name="Eric Mulshine" userId="8fd268bf5a8a0d83" providerId="LiveId" clId="{20FE7BA4-ACCD-40A4-942B-B9992410A2A0}" dt="2021-05-05T16:14:12.805" v="6188" actId="2696"/>
        <pc:sldMkLst>
          <pc:docMk/>
          <pc:sldMk cId="3967064913" sldId="264"/>
        </pc:sldMkLst>
        <pc:spChg chg="mod">
          <ac:chgData name="Eric Mulshine" userId="8fd268bf5a8a0d83" providerId="LiveId" clId="{20FE7BA4-ACCD-40A4-942B-B9992410A2A0}" dt="2021-05-05T11:09:28.978" v="1624" actId="20577"/>
          <ac:spMkLst>
            <pc:docMk/>
            <pc:sldMk cId="3967064913" sldId="264"/>
            <ac:spMk id="2" creationId="{0EF8CE70-C69D-45DA-9A82-B0D2FCD36771}"/>
          </ac:spMkLst>
        </pc:spChg>
        <pc:spChg chg="mod">
          <ac:chgData name="Eric Mulshine" userId="8fd268bf5a8a0d83" providerId="LiveId" clId="{20FE7BA4-ACCD-40A4-942B-B9992410A2A0}" dt="2021-05-05T15:36:02.228" v="6077" actId="20577"/>
          <ac:spMkLst>
            <pc:docMk/>
            <pc:sldMk cId="3967064913" sldId="264"/>
            <ac:spMk id="3" creationId="{0573B1FF-B6D4-417B-8D26-C3DDFD5EA2DD}"/>
          </ac:spMkLst>
        </pc:spChg>
      </pc:sldChg>
      <pc:sldChg chg="modSp new del mod">
        <pc:chgData name="Eric Mulshine" userId="8fd268bf5a8a0d83" providerId="LiveId" clId="{20FE7BA4-ACCD-40A4-942B-B9992410A2A0}" dt="2021-05-05T14:39:52.204" v="3462" actId="2696"/>
        <pc:sldMkLst>
          <pc:docMk/>
          <pc:sldMk cId="98049171" sldId="265"/>
        </pc:sldMkLst>
        <pc:spChg chg="mod">
          <ac:chgData name="Eric Mulshine" userId="8fd268bf5a8a0d83" providerId="LiveId" clId="{20FE7BA4-ACCD-40A4-942B-B9992410A2A0}" dt="2021-05-05T11:09:45.250" v="1646" actId="20577"/>
          <ac:spMkLst>
            <pc:docMk/>
            <pc:sldMk cId="98049171" sldId="265"/>
            <ac:spMk id="2" creationId="{0A961E38-2A66-45B0-910E-A389B890A2D1}"/>
          </ac:spMkLst>
        </pc:spChg>
      </pc:sldChg>
      <pc:sldChg chg="new del">
        <pc:chgData name="Eric Mulshine" userId="8fd268bf5a8a0d83" providerId="LiveId" clId="{20FE7BA4-ACCD-40A4-942B-B9992410A2A0}" dt="2021-05-05T17:48:56.387" v="7897" actId="2696"/>
        <pc:sldMkLst>
          <pc:docMk/>
          <pc:sldMk cId="72828309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CE8A0-C84B-4F09-9995-BE9C336405E2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CF558-E4AF-4F66-9D48-B055B6CF0D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08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CF558-E4AF-4F66-9D48-B055B6CF0D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34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(1:30)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New Concept being implemented by </a:t>
            </a:r>
            <a:r>
              <a:rPr lang="en-US" dirty="0" err="1"/>
              <a:t>NuScale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Replaces traditional Nuclear plants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Small design </a:t>
            </a:r>
            <a:r>
              <a:rPr lang="en-US" dirty="0" err="1"/>
              <a:t>allowes</a:t>
            </a:r>
            <a:r>
              <a:rPr lang="en-US" dirty="0"/>
              <a:t> for reactors to be built in one factory and shipped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Takes advantage of </a:t>
            </a:r>
            <a:r>
              <a:rPr lang="en-US" dirty="0" err="1"/>
              <a:t>econimeis</a:t>
            </a:r>
            <a:r>
              <a:rPr lang="en-US" dirty="0"/>
              <a:t> of scale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12 Units to create a single module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60MWe * 12 = 720MWe capacity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Submerged in water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Creates a large thermal sinks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Can Run independently of Grid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Can have continuous operation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Even during refueling can operate all but 4 days of 60 year lifespan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Can support all of the modules using 50-100MWe for entire life time independent of the grid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Resistant to All types of natural disasters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Since there is not Computer reliance there are not </a:t>
            </a:r>
            <a:r>
              <a:rPr lang="en-US" dirty="0" err="1"/>
              <a:t>vunerable</a:t>
            </a:r>
            <a:r>
              <a:rPr lang="en-US" dirty="0"/>
              <a:t> to cyber attacks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And Is </a:t>
            </a:r>
            <a:r>
              <a:rPr lang="en-US" dirty="0" err="1"/>
              <a:t>capcable</a:t>
            </a:r>
            <a:r>
              <a:rPr lang="en-US" dirty="0"/>
              <a:t> of black start which means they can start cold without the use of the outside grid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CF558-E4AF-4F66-9D48-B055B6CF0D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90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a single unit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Fuel is at the bottom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Takes advantage of Convection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Conduction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Gravity to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Creates negative feed back loop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hotter the fuel gets the faster convection and conduction moves heat out of the system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Prevents meltdowns and allows for walkaway standard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Since it relies on natural forces it can run with less energy inputs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Allows for passive cooling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Runs at lower temperatures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Decreases Carnot </a:t>
            </a:r>
            <a:r>
              <a:rPr lang="en-US" dirty="0" err="1"/>
              <a:t>effecney</a:t>
            </a:r>
            <a:r>
              <a:rPr lang="en-US" dirty="0"/>
              <a:t>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But increase safety and allows for completely passive cooling in reactor building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No Need for AC or DC power or any computer action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Can cool itself </a:t>
            </a:r>
            <a:r>
              <a:rPr lang="en-US" dirty="0" err="1"/>
              <a:t>indeffinitly</a:t>
            </a: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Water does not need to be added for 5 months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Since Core is at the bottom of the pool there is a large amount of shielding to prevent radiation from reaching the workers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CF558-E4AF-4F66-9D48-B055B6CF0D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30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3:30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Initial Capital investment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Small Scale reduces initial capital cost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Quicker time reduces interest accrued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Faster Return on investment Time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Allows for more modern grid capabilities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Load following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Finer ability to scale </a:t>
            </a:r>
            <a:r>
              <a:rPr lang="en-US" dirty="0" err="1"/>
              <a:t>suppy</a:t>
            </a:r>
            <a:r>
              <a:rPr lang="en-US" dirty="0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Allow for future increases in capacity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Increased safety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Reduced nuclear proliferation through the use of spent fuel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CF558-E4AF-4F66-9D48-B055B6CF0D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16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2:00</a:t>
            </a:r>
          </a:p>
          <a:p>
            <a:endParaRPr lang="en-US" dirty="0"/>
          </a:p>
          <a:p>
            <a:r>
              <a:rPr lang="en-US" dirty="0"/>
              <a:t>2 main designs </a:t>
            </a:r>
          </a:p>
          <a:p>
            <a:r>
              <a:rPr lang="en-US" dirty="0"/>
              <a:t>	uses thermal energy to produce electricity such as with a sterling engine</a:t>
            </a:r>
          </a:p>
          <a:p>
            <a:r>
              <a:rPr lang="en-US" dirty="0"/>
              <a:t>	Uses beefy PV cells to turn ionizing radiation into electric energy</a:t>
            </a:r>
          </a:p>
          <a:p>
            <a:endParaRPr lang="en-US" dirty="0"/>
          </a:p>
          <a:p>
            <a:r>
              <a:rPr lang="en-US" dirty="0"/>
              <a:t>Diamonds? </a:t>
            </a:r>
          </a:p>
          <a:p>
            <a:r>
              <a:rPr lang="en-US" dirty="0"/>
              <a:t>It looks like they just absorbed the decay particles with some diamond that have a high cross section. Then electricity some how</a:t>
            </a:r>
          </a:p>
          <a:p>
            <a:r>
              <a:rPr lang="en-US" dirty="0" err="1"/>
              <a:t>Fuck’in</a:t>
            </a:r>
            <a:r>
              <a:rPr lang="en-US" dirty="0"/>
              <a:t> magic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CF558-E4AF-4F66-9D48-B055B6CF0D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66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1:00</a:t>
            </a:r>
          </a:p>
          <a:p>
            <a:endParaRPr lang="en-US" dirty="0"/>
          </a:p>
          <a:p>
            <a:r>
              <a:rPr lang="en-US" dirty="0"/>
              <a:t>.8% degradation in capacity per year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CF558-E4AF-4F66-9D48-B055B6CF0D1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81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1:30</a:t>
            </a:r>
          </a:p>
          <a:p>
            <a:r>
              <a:rPr lang="en-US" dirty="0"/>
              <a:t>Talk about how this small scale nuclear and nuclear batteries would effect the DSM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CF558-E4AF-4F66-9D48-B055B6CF0D1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358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2:00</a:t>
            </a:r>
          </a:p>
          <a:p>
            <a:endParaRPr lang="en-US" dirty="0"/>
          </a:p>
          <a:p>
            <a:r>
              <a:rPr lang="en-US" dirty="0"/>
              <a:t>Talk 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CF558-E4AF-4F66-9D48-B055B6CF0D1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59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CF558-E4AF-4F66-9D48-B055B6CF0D1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3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4908C-51DA-496F-AE1C-1BF98DDFC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4A0B8-A385-4C10-B878-472955B4C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3896C-D1DF-4082-BBDF-4910C3ED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E6C1-8D5B-4582-9864-FC7DBADBE663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D3B7B-D257-4846-999C-DF633C40D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56D5A-BF29-4FEB-8CE4-57A06CDF9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FA07-13F5-437F-A230-AA6F7988D3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00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893EC-9ED6-4BFF-AF85-7DD24583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5852C2-1C1C-4D68-86A9-4D461BD8B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3F547-C45A-42D3-AE25-B3E1D3E9E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E6C1-8D5B-4582-9864-FC7DBADBE663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D32D3-BBEA-4979-9F12-8B7448B83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F08AD-80D7-45D4-8367-28087EF7D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FA07-13F5-437F-A230-AA6F7988D3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8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1697C-C826-43EC-883B-8892D2516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A6B14E-81FD-43EE-AA8D-2A597403E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31D87-7A5C-41EC-82F0-66592B2D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E6C1-8D5B-4582-9864-FC7DBADBE663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851F0-C8A7-4FAB-AF17-700E14429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88A31-C211-452E-8AEC-0F1F55AD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FA07-13F5-437F-A230-AA6F7988D3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1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83E53-BE13-4E55-8481-2A444067D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E9AC8-8AF1-46ED-BA5E-4F76E602E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1166E-024A-43E3-BBAD-17D1C6F43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E6C1-8D5B-4582-9864-FC7DBADBE663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7E81C-655C-4C5F-B583-614C1442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4CF7E-332D-4F5D-8DC9-F6AAB822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FA07-13F5-437F-A230-AA6F7988D3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318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29541-2ACD-4528-8230-1DB894EBA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9EA44-CD78-43F9-BB00-8B64F96AC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FA624-2446-4844-B49D-D121F93B1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E6C1-8D5B-4582-9864-FC7DBADBE663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0938E-AF2C-46F0-98C1-9BBD3CBF9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58D1C-C79B-4AE4-8253-C4026469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FA07-13F5-437F-A230-AA6F7988D3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4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5F9A2-883C-4E0B-958B-BAB8FDC0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C158D-90D3-4D78-A793-9F92DF8B6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753DA-674F-4EDB-A562-BB3525740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FCA58-D2DD-4531-926B-498C08F3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E6C1-8D5B-4582-9864-FC7DBADBE663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64322-DD58-4A8B-9CA1-8D13EAFF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A1634-CE6F-44BB-B462-6AF4E8C4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FA07-13F5-437F-A230-AA6F7988D3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0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32788-8858-4D98-AA4D-AEBD9A97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776BC-36E7-4C2A-AE0F-C254B861D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7E39C-6F07-4F2F-94F0-F95F30089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581806-5F02-42EA-825B-E0D86DB8C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EEAB7F-8619-4EF4-AA20-FCD6334FA9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42DEE-107C-48C7-B735-16C388F35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E6C1-8D5B-4582-9864-FC7DBADBE663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F7569E-E724-45C1-97B0-D1FE08727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97E2AC-3FA3-4DE6-8AA3-9569A5013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FA07-13F5-437F-A230-AA6F7988D3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8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DFEB7-8DF9-4F86-B11E-35A14088E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E0F37-3D7B-4B14-BEA4-94E90A8DC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E6C1-8D5B-4582-9864-FC7DBADBE663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F8F05B-BB61-417D-8E82-18E61DD13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DCF5E-47E0-43D9-8B8C-F5D2AC80C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FA07-13F5-437F-A230-AA6F7988D3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1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A35D72-4E1F-4B28-8C78-0D3147E7D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E6C1-8D5B-4582-9864-FC7DBADBE663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C073E-9DEA-45E5-B03C-52BD436D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4CED4-13E3-4CE8-AF3F-A369B2455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FA07-13F5-437F-A230-AA6F7988D3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1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D4DE-1518-4DB2-8171-208E6E96F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A3A95-B2D8-4550-AEA8-E157419F1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E2B3C9-7C47-417A-A611-D4C451DA4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B322A-9811-4836-B203-CB52C9A37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E6C1-8D5B-4582-9864-FC7DBADBE663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F42B3-A464-4298-8CDC-3D4F4342A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0CEBA-6542-49D7-81AA-0B8D02C9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FA07-13F5-437F-A230-AA6F7988D3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CC7D7-7449-4FE6-AD2F-A35EB21A3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4EAC8-1131-4C08-A095-11937841B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E97F9-F315-4BCF-A63D-CAD1CDEE5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E0891-9DAD-4079-9058-E8CEEE814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E6C1-8D5B-4582-9864-FC7DBADBE663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20119-4DC1-4B5F-A5C6-9A69A0C69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25A35-7A6C-4751-AB3B-ABA4088DE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FA07-13F5-437F-A230-AA6F7988D3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7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1AE009-A6DD-405A-AF11-20D8BAF35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B0BC0-07B8-4228-9A07-1E1898BF3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1E521-8F57-461D-B81E-4AEAF7EFD8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0E6C1-8D5B-4582-9864-FC7DBADBE663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AFF41-AFC4-414F-9EDD-ADB3810FB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9627D-C2BE-4992-A7E3-657E790FC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6FA07-13F5-437F-A230-AA6F7988D3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5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uscalepower.com/technology/technical-publication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uscalepower.com/benefits/simplified-design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uscalepower.com/technology/technical-publication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pits.com/tutorial/447/electrical/demand-side-management-tutoria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eb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C2432-66E6-44E9-B674-1C49D6AE4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741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Small Scale Nuclear Generation and Nuclear Batteries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F787C-75C8-4A87-980D-7622A7495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7448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By Eric Mulshine</a:t>
            </a:r>
          </a:p>
          <a:p>
            <a:r>
              <a:rPr lang="en-US" dirty="0"/>
              <a:t>NPRE 477: Energy Storage</a:t>
            </a:r>
          </a:p>
          <a:p>
            <a:r>
              <a:rPr lang="en-US" dirty="0"/>
              <a:t>University of Illinois Urbana Champaign</a:t>
            </a:r>
          </a:p>
          <a:p>
            <a:r>
              <a:rPr lang="en-US" dirty="0"/>
              <a:t>Spring 2021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AAA1CB-C2FD-4A08-A177-1C016E5C54AB}"/>
              </a:ext>
            </a:extLst>
          </p:cNvPr>
          <p:cNvCxnSpPr>
            <a:cxnSpLocks/>
          </p:cNvCxnSpPr>
          <p:nvPr/>
        </p:nvCxnSpPr>
        <p:spPr>
          <a:xfrm>
            <a:off x="1411638" y="3200400"/>
            <a:ext cx="9134959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82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2D9A0-98BA-4DF8-B7CB-305F31C0C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36" y="757559"/>
            <a:ext cx="3419856" cy="3660385"/>
          </a:xfrm>
        </p:spPr>
        <p:txBody>
          <a:bodyPr anchor="ctr">
            <a:normAutofit/>
          </a:bodyPr>
          <a:lstStyle/>
          <a:p>
            <a:r>
              <a:rPr lang="en-US" sz="5400" dirty="0"/>
              <a:t>What is Small Scale Nuclear Power?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E5181-EE92-4C60-A5A3-0DEA6F554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928" y="3695547"/>
            <a:ext cx="6797350" cy="2721155"/>
          </a:xfrm>
        </p:spPr>
        <p:txBody>
          <a:bodyPr anchor="t">
            <a:noAutofit/>
          </a:bodyPr>
          <a:lstStyle/>
          <a:p>
            <a:r>
              <a:rPr lang="en-US" sz="1800" dirty="0"/>
              <a:t>Replaces conventional baseload power sources like nuclear and coal</a:t>
            </a:r>
          </a:p>
          <a:p>
            <a:r>
              <a:rPr lang="en-US" sz="1800" dirty="0"/>
              <a:t>Takes advantage of economies of Scale</a:t>
            </a:r>
          </a:p>
          <a:p>
            <a:r>
              <a:rPr lang="en-US" sz="1800" dirty="0"/>
              <a:t>1 unit = 60MWe and 12 units in a module</a:t>
            </a:r>
          </a:p>
          <a:p>
            <a:r>
              <a:rPr lang="en-US" sz="1800" dirty="0"/>
              <a:t>Module can run in Island Mode completely isolated from grid</a:t>
            </a:r>
          </a:p>
          <a:p>
            <a:r>
              <a:rPr lang="en-US" sz="1800" dirty="0"/>
              <a:t>Can remain in operation during refueling </a:t>
            </a:r>
          </a:p>
          <a:p>
            <a:r>
              <a:rPr lang="en-US" sz="1800" dirty="0"/>
              <a:t>Not reliant on Microprocessors </a:t>
            </a:r>
          </a:p>
          <a:p>
            <a:r>
              <a:rPr lang="en-US" sz="1800" dirty="0"/>
              <a:t>Black Start Capable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4B902C-268C-40BA-9347-6CCFFD735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507" y="0"/>
            <a:ext cx="5314473" cy="36610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0AF8B0-4370-4F50-B7A9-7BC9FAE03075}"/>
              </a:ext>
            </a:extLst>
          </p:cNvPr>
          <p:cNvSpPr txBox="1"/>
          <p:nvPr/>
        </p:nvSpPr>
        <p:spPr>
          <a:xfrm>
            <a:off x="7924283" y="6581001"/>
            <a:ext cx="67973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https://www.nuscalepower.com/technology/technical-publications</a:t>
            </a:r>
            <a:r>
              <a:rPr lang="en-US" sz="12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5D72AB-1C89-4AAB-B7F7-B2A95B4C7526}"/>
              </a:ext>
            </a:extLst>
          </p:cNvPr>
          <p:cNvSpPr txBox="1"/>
          <p:nvPr/>
        </p:nvSpPr>
        <p:spPr>
          <a:xfrm>
            <a:off x="0" y="6611779"/>
            <a:ext cx="100093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Eric Mulshine 		University of Illinois Urbana-Champaign 	emulshine17@gmail.com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B05DCD8-6AA8-4AC4-8A28-350F9871E221}"/>
              </a:ext>
            </a:extLst>
          </p:cNvPr>
          <p:cNvCxnSpPr>
            <a:cxnSpLocks/>
          </p:cNvCxnSpPr>
          <p:nvPr/>
        </p:nvCxnSpPr>
        <p:spPr>
          <a:xfrm>
            <a:off x="4006154" y="962108"/>
            <a:ext cx="0" cy="477078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9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87C38-E9C6-47E9-8EFD-B5B3B359D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767167"/>
            <a:ext cx="6586491" cy="983074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NuScale’s Light Water Reactor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16C342-AF59-4303-9EAD-80D5A2F082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65431" y="2438400"/>
                <a:ext cx="6586489" cy="3785419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Similar to traditional LWR reactors </a:t>
                </a:r>
              </a:p>
              <a:p>
                <a:r>
                  <a:rPr lang="en-US" sz="2000" dirty="0"/>
                  <a:t>Uses natural forces </a:t>
                </a:r>
              </a:p>
              <a:p>
                <a:r>
                  <a:rPr lang="en-US" sz="2000" dirty="0"/>
                  <a:t>Creates a negative feedback loop </a:t>
                </a:r>
              </a:p>
              <a:p>
                <a:pPr lvl="1"/>
                <a:r>
                  <a:rPr lang="en-US" sz="2000" dirty="0"/>
                  <a:t>Higher the temperature faster the cooling</a:t>
                </a:r>
              </a:p>
              <a:p>
                <a:r>
                  <a:rPr lang="en-US" sz="2000" dirty="0"/>
                  <a:t>Walkaway Passive Cooling</a:t>
                </a:r>
              </a:p>
              <a:p>
                <a:r>
                  <a:rPr lang="en-US" sz="2000" dirty="0"/>
                  <a:t>Reduced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/>
                        </m:ctrlPr>
                      </m:sSubPr>
                      <m:e>
                        <m:r>
                          <a:rPr lang="en-US" sz="2000" b="0" i="1" smtClean="0"/>
                          <m:t>𝑇</m:t>
                        </m:r>
                      </m:e>
                      <m:sub>
                        <m:r>
                          <a:rPr lang="en-US" sz="2000" b="0" i="1" smtClean="0"/>
                          <m:t>h𝑜𝑡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r>
                  <a:rPr lang="en-US" sz="2000" dirty="0"/>
                  <a:t>Reduces stress on pressure vessel</a:t>
                </a:r>
              </a:p>
              <a:p>
                <a:pPr lvl="1"/>
                <a:r>
                  <a:rPr lang="en-US" sz="2000" dirty="0"/>
                  <a:t>Increases safety</a:t>
                </a:r>
              </a:p>
              <a:p>
                <a:r>
                  <a:rPr lang="en-US" sz="2000" dirty="0"/>
                  <a:t>Low SCRAM Rates and redundant systems 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16C342-AF59-4303-9EAD-80D5A2F082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65431" y="2438400"/>
                <a:ext cx="6586489" cy="3785419"/>
              </a:xfrm>
              <a:blipFill>
                <a:blip r:embed="rId3"/>
                <a:stretch>
                  <a:fillRect l="-833" t="-1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5FC0909-A58F-4C44-BDF7-B463A3C3A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175"/>
          <a:stretch/>
        </p:blipFill>
        <p:spPr>
          <a:xfrm>
            <a:off x="0" y="0"/>
            <a:ext cx="4525505" cy="6695155"/>
          </a:xfrm>
          <a:prstGeom prst="rect">
            <a:avLst/>
          </a:prstGeom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8BA056-034B-4575-802D-697A851F2C18}"/>
              </a:ext>
            </a:extLst>
          </p:cNvPr>
          <p:cNvSpPr txBox="1"/>
          <p:nvPr/>
        </p:nvSpPr>
        <p:spPr>
          <a:xfrm>
            <a:off x="8623220" y="6588695"/>
            <a:ext cx="585739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5"/>
              </a:rPr>
              <a:t>https://www.nuscalepower.com/benefits/simplified-design</a:t>
            </a:r>
            <a:r>
              <a:rPr lang="en-US" sz="1100" dirty="0"/>
              <a:t> 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3FEED9-74E1-4624-ABFE-6F3031F49088}"/>
              </a:ext>
            </a:extLst>
          </p:cNvPr>
          <p:cNvSpPr txBox="1"/>
          <p:nvPr/>
        </p:nvSpPr>
        <p:spPr>
          <a:xfrm>
            <a:off x="0" y="6658325"/>
            <a:ext cx="8717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Eric Mulshine 		University of Illinois Urbana-Champaign 	emulshine17@gmail.com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CC7743-F0E0-4395-96DF-60542943FC82}"/>
              </a:ext>
            </a:extLst>
          </p:cNvPr>
          <p:cNvCxnSpPr>
            <a:cxnSpLocks/>
          </p:cNvCxnSpPr>
          <p:nvPr/>
        </p:nvCxnSpPr>
        <p:spPr>
          <a:xfrm>
            <a:off x="5028537" y="2019632"/>
            <a:ext cx="624641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3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5A7BB-00C7-4332-B350-072CFCF26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962"/>
            <a:ext cx="5257800" cy="2782616"/>
          </a:xfrm>
        </p:spPr>
        <p:txBody>
          <a:bodyPr>
            <a:normAutofit/>
          </a:bodyPr>
          <a:lstStyle/>
          <a:p>
            <a:r>
              <a:rPr lang="en-US" dirty="0"/>
              <a:t>Small vs Large Scale Nuclear Production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3C95F03-2E20-4C1E-8C1D-29AC1A2133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875313"/>
              </p:ext>
            </p:extLst>
          </p:nvPr>
        </p:nvGraphicFramePr>
        <p:xfrm>
          <a:off x="838200" y="3541631"/>
          <a:ext cx="10515600" cy="2869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2892">
                  <a:extLst>
                    <a:ext uri="{9D8B030D-6E8A-4147-A177-3AD203B41FA5}">
                      <a16:colId xmlns:a16="http://schemas.microsoft.com/office/drawing/2014/main" val="1394980669"/>
                    </a:ext>
                  </a:extLst>
                </a:gridCol>
                <a:gridCol w="5332708">
                  <a:extLst>
                    <a:ext uri="{9D8B030D-6E8A-4147-A177-3AD203B41FA5}">
                      <a16:colId xmlns:a16="http://schemas.microsoft.com/office/drawing/2014/main" val="2746576067"/>
                    </a:ext>
                  </a:extLst>
                </a:gridCol>
              </a:tblGrid>
              <a:tr h="375415">
                <a:tc>
                  <a:txBody>
                    <a:bodyPr/>
                    <a:lstStyle/>
                    <a:p>
                      <a:r>
                        <a:rPr lang="en-US" dirty="0"/>
                        <a:t>Traditional Large Scale Nuclear plants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Scale Nuclear Generation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613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6-8 years to construct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years construction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752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 load following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Load following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154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potential for expansion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Ability to add capacity as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54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Higher Carnot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Lower temperatures allow for safer operation and passive cooling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668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Higher production of High-level Nuclear waste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Uses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mixed uranium-plutonium oxide fuel (MOX)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87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2.58999 square km footprint per 1000MW 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0.14 Square km footprint per 720MW plant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22578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3676FD3-A1DA-4B2E-9179-569100106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797" y="56753"/>
            <a:ext cx="5379203" cy="34426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8C7355-A810-4E76-88CD-F1772EF42A3C}"/>
              </a:ext>
            </a:extLst>
          </p:cNvPr>
          <p:cNvSpPr txBox="1"/>
          <p:nvPr/>
        </p:nvSpPr>
        <p:spPr>
          <a:xfrm>
            <a:off x="7945464" y="6649392"/>
            <a:ext cx="66390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https://www.nuscalepower.com/technology/technical-publications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F825A4-153A-4A69-8078-9DAEAE6F1775}"/>
              </a:ext>
            </a:extLst>
          </p:cNvPr>
          <p:cNvSpPr txBox="1"/>
          <p:nvPr/>
        </p:nvSpPr>
        <p:spPr>
          <a:xfrm>
            <a:off x="0" y="6611779"/>
            <a:ext cx="100093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Eric Mulshine 		University of Illinois Urbana-Champaign 	emulshine17@gmail.com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8C1775-EB5D-4824-AB08-A3DE4CFDAE35}"/>
              </a:ext>
            </a:extLst>
          </p:cNvPr>
          <p:cNvCxnSpPr/>
          <p:nvPr/>
        </p:nvCxnSpPr>
        <p:spPr>
          <a:xfrm>
            <a:off x="838200" y="2743200"/>
            <a:ext cx="4928461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254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7FC686-6A7A-4C5D-B7F1-3EA95976C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5" y="3055296"/>
            <a:ext cx="4687056" cy="3350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DF36AD-D753-4429-B62A-A7E379938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85" y="78407"/>
            <a:ext cx="7259664" cy="835993"/>
          </a:xfrm>
        </p:spPr>
        <p:txBody>
          <a:bodyPr/>
          <a:lstStyle/>
          <a:p>
            <a:r>
              <a:rPr lang="en-US" dirty="0"/>
              <a:t>What are Nuclear Batteries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49A76-A900-473B-AC06-075DA42A5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0809" y="4836036"/>
            <a:ext cx="4203434" cy="187041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0" i="0" dirty="0">
                <a:solidFill>
                  <a:srgbClr val="212438"/>
                </a:solidFill>
                <a:effectLst/>
                <a:latin typeface="Quicksand"/>
              </a:rPr>
              <a:t>Betavoltaic power sources (BPS)</a:t>
            </a:r>
          </a:p>
          <a:p>
            <a:pPr lvl="2"/>
            <a:r>
              <a:rPr lang="en-US" dirty="0"/>
              <a:t>Similar to PV solar cell</a:t>
            </a:r>
          </a:p>
          <a:p>
            <a:pPr lvl="2"/>
            <a:r>
              <a:rPr lang="en-US" dirty="0"/>
              <a:t>Uses P and N type materials </a:t>
            </a:r>
          </a:p>
          <a:p>
            <a:pPr lvl="2"/>
            <a:r>
              <a:rPr lang="en-US" dirty="0"/>
              <a:t>Efficiency of around 5-8%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16E0B-D959-4714-8E9A-DFB4839ACB27}"/>
              </a:ext>
            </a:extLst>
          </p:cNvPr>
          <p:cNvSpPr txBox="1"/>
          <p:nvPr/>
        </p:nvSpPr>
        <p:spPr>
          <a:xfrm>
            <a:off x="6804235" y="123721"/>
            <a:ext cx="56789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12438"/>
                </a:solidFill>
                <a:latin typeface="Quicksand"/>
              </a:rPr>
              <a:t>R</a:t>
            </a:r>
            <a:r>
              <a:rPr lang="en-US" sz="2000" b="0" i="0" dirty="0">
                <a:solidFill>
                  <a:srgbClr val="212438"/>
                </a:solidFill>
                <a:effectLst/>
                <a:latin typeface="Quicksand"/>
              </a:rPr>
              <a:t>adioisotope </a:t>
            </a:r>
            <a:r>
              <a:rPr lang="en-US" sz="2000" dirty="0">
                <a:solidFill>
                  <a:srgbClr val="212438"/>
                </a:solidFill>
                <a:latin typeface="Quicksand"/>
              </a:rPr>
              <a:t>T</a:t>
            </a:r>
            <a:r>
              <a:rPr lang="en-US" sz="2000" b="0" i="0" dirty="0">
                <a:solidFill>
                  <a:srgbClr val="212438"/>
                </a:solidFill>
                <a:effectLst/>
                <a:latin typeface="Quicksand"/>
              </a:rPr>
              <a:t>hermoelectric Generators (RTG)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Use heat from absorbed decay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Heats water coolant for heat or electric production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Efficiency of around 0.5 to 1% 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6DF11C-3386-4F50-BF0B-BD758E313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949" y="1800251"/>
            <a:ext cx="4446833" cy="3064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EBC377-C62F-45F2-94CA-643B4B41F0EA}"/>
              </a:ext>
            </a:extLst>
          </p:cNvPr>
          <p:cNvSpPr txBox="1"/>
          <p:nvPr/>
        </p:nvSpPr>
        <p:spPr>
          <a:xfrm>
            <a:off x="1018128" y="953146"/>
            <a:ext cx="552263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Not Actually batteries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Have similar applications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Large specific energy's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Long lifetimes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 full for systems that need constant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B8E8F1-2F8D-4CD5-A578-7C7D06F1346C}"/>
              </a:ext>
            </a:extLst>
          </p:cNvPr>
          <p:cNvSpPr txBox="1"/>
          <p:nvPr/>
        </p:nvSpPr>
        <p:spPr>
          <a:xfrm>
            <a:off x="0" y="6611779"/>
            <a:ext cx="100093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Eric Mulshine 		University of Illinois Urbana-Champaign 	emulshine17@gmail.com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C673DE-E04B-4FB0-AB3A-604EF94385A6}"/>
              </a:ext>
            </a:extLst>
          </p:cNvPr>
          <p:cNvCxnSpPr>
            <a:cxnSpLocks/>
          </p:cNvCxnSpPr>
          <p:nvPr/>
        </p:nvCxnSpPr>
        <p:spPr>
          <a:xfrm>
            <a:off x="125278" y="883403"/>
            <a:ext cx="632976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84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ransport, dark&#10;&#10;Description automatically generated">
            <a:extLst>
              <a:ext uri="{FF2B5EF4-FFF2-40B4-BE49-F238E27FC236}">
                <a16:creationId xmlns:a16="http://schemas.microsoft.com/office/drawing/2014/main" id="{5375E34B-B6E5-4799-B391-BBF7D2B97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" y="3554516"/>
            <a:ext cx="5574739" cy="3052169"/>
          </a:xfrm>
          <a:prstGeom prst="rect">
            <a:avLst/>
          </a:prstGeom>
        </p:spPr>
      </p:pic>
      <p:pic>
        <p:nvPicPr>
          <p:cNvPr id="11" name="Picture 10" descr="A picture containing automaton&#10;&#10;Description automatically generated">
            <a:extLst>
              <a:ext uri="{FF2B5EF4-FFF2-40B4-BE49-F238E27FC236}">
                <a16:creationId xmlns:a16="http://schemas.microsoft.com/office/drawing/2014/main" id="{02A88626-D810-4F6B-9021-FB34DFEC4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421" y="0"/>
            <a:ext cx="4232579" cy="31737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150B90-8158-4300-9FB4-93E287D51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51" y="-26536"/>
            <a:ext cx="5018618" cy="873850"/>
          </a:xfrm>
        </p:spPr>
        <p:txBody>
          <a:bodyPr/>
          <a:lstStyle/>
          <a:p>
            <a:r>
              <a:rPr lang="en-US" dirty="0"/>
              <a:t>Some Space stuff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2EF4CD-F528-4F5D-99B5-46C33DAC3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538" y="1045102"/>
                <a:ext cx="6414875" cy="2886142"/>
              </a:xfrm>
            </p:spPr>
            <p:txBody>
              <a:bodyPr/>
              <a:lstStyle/>
              <a:p>
                <a:r>
                  <a:rPr lang="en-US" dirty="0"/>
                  <a:t>Long Lifetimes </a:t>
                </a:r>
              </a:p>
              <a:p>
                <a:r>
                  <a:rPr lang="en-US" dirty="0"/>
                  <a:t>Low maintenance</a:t>
                </a:r>
              </a:p>
              <a:p>
                <a:r>
                  <a:rPr lang="en-US" dirty="0"/>
                  <a:t>High specific energy</a:t>
                </a:r>
              </a:p>
              <a:p>
                <a:r>
                  <a:rPr lang="en-US" dirty="0"/>
                  <a:t>Uses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238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𝑃𝑢</m:t>
                        </m:r>
                      </m:e>
                    </m:sPre>
                  </m:oMath>
                </a14:m>
                <a:r>
                  <a:rPr lang="en-US" dirty="0"/>
                  <a:t> as fuel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2EF4CD-F528-4F5D-99B5-46C33DAC3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538" y="1045102"/>
                <a:ext cx="6414875" cy="2886142"/>
              </a:xfrm>
              <a:blipFill>
                <a:blip r:embed="rId5"/>
                <a:stretch>
                  <a:fillRect l="-1711" t="-3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New Horizons - Wikipedia">
            <a:extLst>
              <a:ext uri="{FF2B5EF4-FFF2-40B4-BE49-F238E27FC236}">
                <a16:creationId xmlns:a16="http://schemas.microsoft.com/office/drawing/2014/main" id="{E1B15773-4ABB-48FD-B28F-6C9C99B59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832" y="251315"/>
            <a:ext cx="4878327" cy="454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C3E690-9EEF-4E45-83F0-DD5FBF01F49C}"/>
              </a:ext>
            </a:extLst>
          </p:cNvPr>
          <p:cNvSpPr txBox="1"/>
          <p:nvPr/>
        </p:nvSpPr>
        <p:spPr>
          <a:xfrm>
            <a:off x="5637508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913D1-C726-45F6-A872-8707849623D7}"/>
              </a:ext>
            </a:extLst>
          </p:cNvPr>
          <p:cNvSpPr txBox="1"/>
          <p:nvPr/>
        </p:nvSpPr>
        <p:spPr>
          <a:xfrm>
            <a:off x="8640306" y="3429000"/>
            <a:ext cx="413933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Notable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Ulysses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Galileo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Cassini-Huygens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New Horizon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Curiosity rover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Perseverance Rover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Voyager I and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5F487B-6CD4-46CE-96BB-98E559D5F9DD}"/>
              </a:ext>
            </a:extLst>
          </p:cNvPr>
          <p:cNvSpPr txBox="1"/>
          <p:nvPr/>
        </p:nvSpPr>
        <p:spPr>
          <a:xfrm>
            <a:off x="0" y="6611779"/>
            <a:ext cx="100093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Eric Mulshine 		University of Illinois Urbana-Champaign 	emulshine17@gmail.com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E6DAE9-BBAB-4867-8317-C890803A9BDF}"/>
              </a:ext>
            </a:extLst>
          </p:cNvPr>
          <p:cNvCxnSpPr>
            <a:cxnSpLocks/>
          </p:cNvCxnSpPr>
          <p:nvPr/>
        </p:nvCxnSpPr>
        <p:spPr>
          <a:xfrm>
            <a:off x="289551" y="852407"/>
            <a:ext cx="4026727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715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E7ED3-405C-402D-890D-70508491A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90" y="259040"/>
            <a:ext cx="4109357" cy="1378246"/>
          </a:xfrm>
        </p:spPr>
        <p:txBody>
          <a:bodyPr>
            <a:normAutofit/>
          </a:bodyPr>
          <a:lstStyle/>
          <a:p>
            <a:r>
              <a:rPr lang="en-US" dirty="0"/>
              <a:t>How does this effect the grid?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ACA36-E5BE-4CCB-B9B4-D850115D8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37" y="1887927"/>
            <a:ext cx="4928461" cy="4604948"/>
          </a:xfrm>
        </p:spPr>
        <p:txBody>
          <a:bodyPr/>
          <a:lstStyle/>
          <a:p>
            <a:r>
              <a:rPr lang="en-US" dirty="0"/>
              <a:t>Gives Demand Side Management tools to address changing needs</a:t>
            </a:r>
          </a:p>
          <a:p>
            <a:r>
              <a:rPr lang="en-US" dirty="0"/>
              <a:t>Use of small scale nuclear reduces demand needed for renewable and lowers storage requirements</a:t>
            </a:r>
          </a:p>
          <a:p>
            <a:r>
              <a:rPr lang="en-US" dirty="0"/>
              <a:t> Allows for more efficient load shifting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D13EF6-535B-4348-8A7E-4FDDA45AC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954" y="113837"/>
            <a:ext cx="7075600" cy="63790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7BEE04-6FB1-4186-8438-11175310DFC9}"/>
              </a:ext>
            </a:extLst>
          </p:cNvPr>
          <p:cNvSpPr txBox="1"/>
          <p:nvPr/>
        </p:nvSpPr>
        <p:spPr>
          <a:xfrm>
            <a:off x="6846268" y="6627138"/>
            <a:ext cx="84988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https://www.mepits.com/tutorial/447/electrical/demand-side-management-tutorial</a:t>
            </a:r>
            <a:r>
              <a:rPr lang="en-US" sz="12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F4361-9CDB-4C89-B946-4CADC32E4218}"/>
              </a:ext>
            </a:extLst>
          </p:cNvPr>
          <p:cNvSpPr txBox="1"/>
          <p:nvPr/>
        </p:nvSpPr>
        <p:spPr>
          <a:xfrm>
            <a:off x="0" y="6611779"/>
            <a:ext cx="100093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Eric Mulshine 		University of Illinois Urbana-Champaign 	emulshine17@gmail.com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C136E8-3375-4C57-BAB6-57BED3C37A2E}"/>
              </a:ext>
            </a:extLst>
          </p:cNvPr>
          <p:cNvCxnSpPr/>
          <p:nvPr/>
        </p:nvCxnSpPr>
        <p:spPr>
          <a:xfrm>
            <a:off x="100737" y="1769021"/>
            <a:ext cx="4928461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51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FDBE1-60D4-4261-A141-97F14CF60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7873139" cy="1325563"/>
          </a:xfrm>
        </p:spPr>
        <p:txBody>
          <a:bodyPr/>
          <a:lstStyle/>
          <a:p>
            <a:r>
              <a:rPr lang="en-US" dirty="0"/>
              <a:t>How this could be used?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60756-6D73-4682-BEF4-5D3284725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65" y="1166947"/>
            <a:ext cx="11730927" cy="4351338"/>
          </a:xfrm>
        </p:spPr>
        <p:txBody>
          <a:bodyPr/>
          <a:lstStyle/>
          <a:p>
            <a:r>
              <a:rPr lang="en-US" dirty="0"/>
              <a:t>Enables the use of storage and renewables </a:t>
            </a:r>
          </a:p>
          <a:p>
            <a:r>
              <a:rPr lang="en-US" dirty="0"/>
              <a:t>Small form factor allows for decentralized grid as well as local hydrogen production</a:t>
            </a:r>
          </a:p>
          <a:p>
            <a:r>
              <a:rPr lang="en-US" dirty="0"/>
              <a:t>Competes with coal to reduce carbon emissions</a:t>
            </a:r>
          </a:p>
          <a:p>
            <a:r>
              <a:rPr lang="en-US" dirty="0"/>
              <a:t>Useful as an emergency generators in critical facilities such as </a:t>
            </a:r>
          </a:p>
          <a:p>
            <a:pPr lvl="1"/>
            <a:r>
              <a:rPr lang="en-US" dirty="0"/>
              <a:t>Hospitals </a:t>
            </a:r>
          </a:p>
          <a:p>
            <a:pPr lvl="1"/>
            <a:r>
              <a:rPr lang="en-US" dirty="0"/>
              <a:t>Military Bases</a:t>
            </a:r>
          </a:p>
          <a:p>
            <a:pPr lvl="1"/>
            <a:r>
              <a:rPr lang="en-US" dirty="0"/>
              <a:t>Financial centers</a:t>
            </a:r>
          </a:p>
          <a:p>
            <a:pPr lvl="1"/>
            <a:r>
              <a:rPr lang="en-US" dirty="0"/>
              <a:t>Water Treatment plant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EB91DC-401E-4894-A97F-6F040A9CF2D5}"/>
              </a:ext>
            </a:extLst>
          </p:cNvPr>
          <p:cNvSpPr txBox="1"/>
          <p:nvPr/>
        </p:nvSpPr>
        <p:spPr>
          <a:xfrm>
            <a:off x="0" y="6611779"/>
            <a:ext cx="100093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Eric Mulshine 		University of Illinois Urbana-Champaign 	emulshine17@gmail.com</a:t>
            </a:r>
          </a:p>
        </p:txBody>
      </p:sp>
      <p:pic>
        <p:nvPicPr>
          <p:cNvPr id="2050" name="Picture 2" descr="Renewable energy: getting to 100% requires cheap energy storage. But how  cheap? - Vox">
            <a:extLst>
              <a:ext uri="{FF2B5EF4-FFF2-40B4-BE49-F238E27FC236}">
                <a16:creationId xmlns:a16="http://schemas.microsoft.com/office/drawing/2014/main" id="{1FA13A05-DF78-4EF5-A728-822FC4CE3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739" y="3477214"/>
            <a:ext cx="5249261" cy="349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78DEC8-2AD7-4490-A144-4A89D7CEAD69}"/>
              </a:ext>
            </a:extLst>
          </p:cNvPr>
          <p:cNvCxnSpPr>
            <a:cxnSpLocks/>
          </p:cNvCxnSpPr>
          <p:nvPr/>
        </p:nvCxnSpPr>
        <p:spPr>
          <a:xfrm>
            <a:off x="94281" y="1084882"/>
            <a:ext cx="553935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728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213ED6-D49F-466D-A0A1-6C52E7D18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9" y="863104"/>
            <a:ext cx="5658083" cy="29374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93C91-9240-4E15-B533-EF7231B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4" y="3858091"/>
            <a:ext cx="9946173" cy="2833553"/>
          </a:xfrm>
        </p:spPr>
        <p:txBody>
          <a:bodyPr>
            <a:normAutofit/>
          </a:bodyPr>
          <a:lstStyle/>
          <a:p>
            <a:r>
              <a:rPr lang="en-US" sz="2000" dirty="0"/>
              <a:t>Nuclear Batteries</a:t>
            </a:r>
          </a:p>
          <a:p>
            <a:pPr lvl="1"/>
            <a:r>
              <a:rPr lang="en-US" sz="2000" b="0" i="0" dirty="0">
                <a:solidFill>
                  <a:srgbClr val="212438"/>
                </a:solidFill>
                <a:effectLst/>
                <a:latin typeface="Quicksand"/>
              </a:rPr>
              <a:t>Betavoltaic power sources (BPS) function similar to solar PV</a:t>
            </a:r>
          </a:p>
          <a:p>
            <a:pPr lvl="1"/>
            <a:r>
              <a:rPr lang="en-US" sz="2000" dirty="0">
                <a:solidFill>
                  <a:srgbClr val="212438"/>
                </a:solidFill>
                <a:latin typeface="Quicksand"/>
              </a:rPr>
              <a:t>R</a:t>
            </a:r>
            <a:r>
              <a:rPr lang="en-US" sz="2000" b="0" i="0" dirty="0">
                <a:solidFill>
                  <a:srgbClr val="212438"/>
                </a:solidFill>
                <a:effectLst/>
                <a:latin typeface="Quicksand"/>
              </a:rPr>
              <a:t>adioisotope </a:t>
            </a:r>
            <a:r>
              <a:rPr lang="en-US" sz="2000" dirty="0">
                <a:solidFill>
                  <a:srgbClr val="212438"/>
                </a:solidFill>
                <a:latin typeface="Quicksand"/>
              </a:rPr>
              <a:t>T</a:t>
            </a:r>
            <a:r>
              <a:rPr lang="en-US" sz="2000" b="0" i="0" dirty="0">
                <a:solidFill>
                  <a:srgbClr val="212438"/>
                </a:solidFill>
                <a:effectLst/>
                <a:latin typeface="Quicksand"/>
              </a:rPr>
              <a:t>hermoelectric Generators (RTG) use the decay to hea</a:t>
            </a:r>
            <a:r>
              <a:rPr lang="en-US" sz="2000" dirty="0">
                <a:solidFill>
                  <a:srgbClr val="212438"/>
                </a:solidFill>
                <a:latin typeface="Quicksand"/>
              </a:rPr>
              <a:t>t coolant </a:t>
            </a:r>
          </a:p>
          <a:p>
            <a:pPr lvl="2"/>
            <a:r>
              <a:rPr lang="en-US" dirty="0">
                <a:solidFill>
                  <a:srgbClr val="212438"/>
                </a:solidFill>
                <a:latin typeface="Quicksand"/>
              </a:rPr>
              <a:t>Well suited to remote applications</a:t>
            </a:r>
          </a:p>
          <a:p>
            <a:pPr lvl="2"/>
            <a:r>
              <a:rPr lang="en-US" dirty="0">
                <a:solidFill>
                  <a:srgbClr val="212438"/>
                </a:solidFill>
                <a:latin typeface="Quicksand"/>
              </a:rPr>
              <a:t>Little to no maintenance </a:t>
            </a:r>
          </a:p>
          <a:p>
            <a:pPr lvl="2"/>
            <a:r>
              <a:rPr lang="en-US" dirty="0">
                <a:solidFill>
                  <a:srgbClr val="212438"/>
                </a:solidFill>
                <a:latin typeface="Quicksand"/>
              </a:rPr>
              <a:t>Long lifetimes</a:t>
            </a:r>
          </a:p>
          <a:p>
            <a:pPr lvl="2"/>
            <a:r>
              <a:rPr lang="en-US" dirty="0">
                <a:solidFill>
                  <a:srgbClr val="212438"/>
                </a:solidFill>
                <a:latin typeface="Quicksand"/>
              </a:rPr>
              <a:t>High specific energy</a:t>
            </a:r>
          </a:p>
          <a:p>
            <a:pPr lvl="1"/>
            <a:r>
              <a:rPr lang="en-US" sz="2000" dirty="0">
                <a:solidFill>
                  <a:srgbClr val="212438"/>
                </a:solidFill>
                <a:latin typeface="Quicksand"/>
              </a:rPr>
              <a:t>Use in emergencies as a reliable form of power</a:t>
            </a:r>
          </a:p>
          <a:p>
            <a:pPr marL="457200" lvl="1" indent="0">
              <a:buNone/>
            </a:pPr>
            <a:endParaRPr lang="en-US" sz="1800" b="0" i="0" dirty="0">
              <a:solidFill>
                <a:srgbClr val="212438"/>
              </a:solidFill>
              <a:effectLst/>
              <a:latin typeface="Quicksand"/>
            </a:endParaRPr>
          </a:p>
          <a:p>
            <a:pPr lvl="1"/>
            <a:endParaRPr lang="en-US" sz="1800" b="0" i="0" dirty="0">
              <a:solidFill>
                <a:srgbClr val="212438"/>
              </a:solidFill>
              <a:effectLst/>
              <a:latin typeface="Quicksand"/>
            </a:endParaRPr>
          </a:p>
          <a:p>
            <a:pPr lvl="1"/>
            <a:endParaRPr lang="en-US" sz="1800" b="0" i="0" dirty="0">
              <a:solidFill>
                <a:srgbClr val="212438"/>
              </a:solidFill>
              <a:effectLst/>
              <a:latin typeface="Quicksand"/>
            </a:endParaRP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E2197-C3CA-4372-A52B-14021123B071}"/>
              </a:ext>
            </a:extLst>
          </p:cNvPr>
          <p:cNvSpPr txBox="1"/>
          <p:nvPr/>
        </p:nvSpPr>
        <p:spPr>
          <a:xfrm>
            <a:off x="0" y="6611779"/>
            <a:ext cx="100093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Eric Mulshine 		University of Illinois Urbana-Champaign 	emulshine17@gmail.com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EECE5D-CCFD-435C-A0E3-40D2AB832EDE}"/>
              </a:ext>
            </a:extLst>
          </p:cNvPr>
          <p:cNvSpPr txBox="1"/>
          <p:nvPr/>
        </p:nvSpPr>
        <p:spPr>
          <a:xfrm>
            <a:off x="5990095" y="152303"/>
            <a:ext cx="606758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Small Scale Nuclear Generation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Small Modular LWR creates adaptive energy solutions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Passive systems with built in redundancy increase safety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Economies of Scale reduce initial capital cost reducing financial risk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Well suited to grid management implementing a smart grid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Independent decentralized 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Used as baseload in tandem with renewable and storage energy solutions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E38540-B3DE-4DF9-B999-712082EFFDFC}"/>
              </a:ext>
            </a:extLst>
          </p:cNvPr>
          <p:cNvSpPr txBox="1"/>
          <p:nvPr/>
        </p:nvSpPr>
        <p:spPr>
          <a:xfrm>
            <a:off x="255722" y="85241"/>
            <a:ext cx="524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Questions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E26C93-A61B-441A-9651-9AAB68C21947}"/>
              </a:ext>
            </a:extLst>
          </p:cNvPr>
          <p:cNvCxnSpPr>
            <a:cxnSpLocks/>
          </p:cNvCxnSpPr>
          <p:nvPr/>
        </p:nvCxnSpPr>
        <p:spPr>
          <a:xfrm>
            <a:off x="255722" y="793127"/>
            <a:ext cx="544765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745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</TotalTime>
  <Words>1049</Words>
  <Application>Microsoft Office PowerPoint</Application>
  <PresentationFormat>Widescreen</PresentationFormat>
  <Paragraphs>185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Quicksand</vt:lpstr>
      <vt:lpstr>Arial</vt:lpstr>
      <vt:lpstr>Calibri</vt:lpstr>
      <vt:lpstr>Calibri Light</vt:lpstr>
      <vt:lpstr>Cambria Math</vt:lpstr>
      <vt:lpstr>Office Theme</vt:lpstr>
      <vt:lpstr>Small Scale Nuclear Generation and Nuclear Batteries </vt:lpstr>
      <vt:lpstr>What is Small Scale Nuclear Power? </vt:lpstr>
      <vt:lpstr>NuScale’s Light Water Reactor</vt:lpstr>
      <vt:lpstr>Small vs Large Scale Nuclear Production</vt:lpstr>
      <vt:lpstr>What are Nuclear Batteries</vt:lpstr>
      <vt:lpstr>Some Space stuff</vt:lpstr>
      <vt:lpstr>How does this effect the grid?</vt:lpstr>
      <vt:lpstr>How this could be used?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Scale nuclear generation and nuclear batteries</dc:title>
  <dc:creator>Eric Mulshine</dc:creator>
  <cp:lastModifiedBy>Eric Mulshine</cp:lastModifiedBy>
  <cp:revision>7</cp:revision>
  <dcterms:created xsi:type="dcterms:W3CDTF">2021-04-28T08:15:19Z</dcterms:created>
  <dcterms:modified xsi:type="dcterms:W3CDTF">2021-05-05T18:33:05Z</dcterms:modified>
</cp:coreProperties>
</file>